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40" r:id="rId3"/>
    <p:sldId id="269" r:id="rId4"/>
    <p:sldId id="266" r:id="rId5"/>
    <p:sldId id="267" r:id="rId6"/>
    <p:sldId id="341" r:id="rId7"/>
    <p:sldId id="268" r:id="rId8"/>
    <p:sldId id="262" r:id="rId9"/>
    <p:sldId id="342" r:id="rId10"/>
    <p:sldId id="270" r:id="rId11"/>
    <p:sldId id="316" r:id="rId12"/>
    <p:sldId id="317" r:id="rId13"/>
    <p:sldId id="318" r:id="rId14"/>
    <p:sldId id="321" r:id="rId15"/>
    <p:sldId id="320" r:id="rId16"/>
    <p:sldId id="322" r:id="rId17"/>
    <p:sldId id="323" r:id="rId18"/>
    <p:sldId id="325" r:id="rId19"/>
    <p:sldId id="327" r:id="rId20"/>
    <p:sldId id="328" r:id="rId21"/>
    <p:sldId id="329" r:id="rId22"/>
    <p:sldId id="356" r:id="rId23"/>
    <p:sldId id="337"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69"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3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260B69"/>
    <a:srgbClr val="350F95"/>
    <a:srgbClr val="4413BD"/>
    <a:srgbClr val="FF0000"/>
    <a:srgbClr val="2213D3"/>
    <a:srgbClr val="004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2" d="100"/>
          <a:sy n="72" d="100"/>
        </p:scale>
        <p:origin x="57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4:51:28.424"/>
    </inkml:context>
    <inkml:brush xml:id="br0">
      <inkml:brushProperty name="width" value="0.05292" units="cm"/>
      <inkml:brushProperty name="height" value="0.05292" units="cm"/>
      <inkml:brushProperty name="color" value="#FF0000"/>
    </inkml:brush>
  </inkml:definitions>
  <inkml:trace contextRef="#ctx0" brushRef="#br0">18331 7193 0,'0'25'187,"0"0"-171,0 25-1,0-26-15,0 1 16,-25 0-16,25 0 16,0 0-1,0-1-15,0 26 16,0-25-1,0 0-15,0-1 16,0 1 0,0 0-1,0 0 17,0 0-17,0-1 79,0 1-78,49 0-1,1-25-15,0 25 16,-1 0-16,26-1 15,-1-24-15,-24 25 16,-1-25-16,1 0 16,-25 0-16,24 0 15,-49-25 110,0 1-109,0-1-16,0 0 16,0-25-16,0 26 15,0-26 1,0 25-1,0-24-15,0 24 16,0 0 0,0 0-16,0 0 15,0 1 1,0-1 15,0 0-15,0 0-1,0 0 1,0 1 93,-24-1-109,-1 25 16,0 0 0,0-25-16,0 25 15,1 0-15,-1 0 16,0-25-16,0 25 16,0-25-16,1 1 15,24-1 1,-25 25-1,0 0 1,0 0 15,25-25-15,-25 25 312,0 0-312,1 0-1,-1 0-15,0 0 16,0 0-16,0 50 16,1-50-1,-1 0-15</inkml:trace>
  <inkml:trace contextRef="#ctx0" brushRef="#br0" timeOffset="1455.1">19546 6995 0,'-25'25'141,"25"24"-126,0-24-15,0 0 16,0 0-16,0 24 16,0-24-1,0 0-15,0 0 16,0 24-1,0-24 1,0 25-16,0-25 141,0-1-141,0 1 15,0 0-15,0 25 16,0-26 0,0 1-16,-25 0 15,25 0 1,0 0-16,0 24 15,-24-24 1,24 25-16,0-26 16,0 1-16,0 0 15,0 25 1,0-26 0,0 1-16,0 0 15,0 25-15,0-25 16,0-1-16,0 1 15</inkml:trace>
  <inkml:trace contextRef="#ctx0" brushRef="#br0" timeOffset="4245.64">20563 7169 0,'0'-25'156,"0"50"-124,0-1-32,0 1 15,0 0 1,0 0-16,0 0 15,0-1 1,0 1 0,-25 0-16,25 0 15,0 0-15,0-1 125,0 1-93,0 0 30,0 0-46,0 0-1,0 24-15,0-24 16,0 0-16,0 24 16,0-24-1,0 25-15,0-25 16,0-1-1,0 26 1,0-25 0,0 0-16,0-1 15,0 1-15,0 0 16,0 25-16,0-25 16,0-1-16,-25-24 15,25 25-15,0 0 16</inkml:trace>
  <inkml:trace contextRef="#ctx0" brushRef="#br0" timeOffset="8544.79">21803 6995 0,'-24'0'93,"-26"25"-77,25-25 0,0 0-16,0 25 15,1-1 1,-1 1 0,0 0-16,0 0 15,0 24 1,1-24-1,-26 0-15,25 0 16,25 0 0,-25-1-1,1 1-15,-1 0 16,25 0 0,-25 24-16,0-49 15,0 25-15,25 0 16,-24 0-1,-1-25-15,-25 25 16,25-1 125,25 1-141,0 0 15,25 0-15,0-25 16,0 25-16,0-25 16,-1 24-16,1 1 15,0-25-15,-25 25 16,25-25-16,-25 25 15,25-25 1,-1 25-16,-24-1 16,25-24-16,0 25 15,0 0-15,-25 25 16,49-50-16,-49 24 16,25-24-1,-25 25 1,25-25-1,0 0-15,-25 25 32,0 0-17,0 0 1,25-25-16,-1 0 16,1 25 15,0-1-31,25-24 15,-25 0 1,-1 0-16,1 0 16,0 0-16,0 0 15,24 0-15,-24 0 16,0 0 0,0 0-16,0 0 15,-1 0 1,1-24-16,0 24 15,0-25-15,-25 0 16,25 0-16,-1 25 16,1-25-16,-25 0 172,0 1-172,0-26 15,0 25 1,0 0-16,0-24 15,0 24-15,0 0 16,0 0-16,0 1 31,0-1-31,0 0 16,0 0 0,0 0-1,0-24 1,0 24-16,0 0 15,0-24-15,0 24 16,0 0 0,-25 25-1,25-25-15,0 0 16,0 1 0,0-1 15,0 0 0,0 0-15,0 0-16,0 1 15,0-1 17,0 0-32,0 0 15,0 0-15,0 1 16,-24 24-16,-1-25 15,0 0 1,25 0 734,-25 25-734,0 0-1,1 0 220,-1 0-220,-25 0 1,25 0 109,1 0-125,-1 0 16</inkml:trace>
  <inkml:trace contextRef="#ctx0" brushRef="#br0" timeOffset="10555.41">22820 7069 0,'0'25'140,"0"0"-124,0 0-16,0 0 15,0-1-15,0 1 16,0 25-16,0-25 16,0-1-16,0 26 15,0-25-15,0 0 16,0-1-16,0 26 16,0-25-1,0 0-15,0-1 16,0 1-1,0 0-15,0 0 16,0 0 297,0-1-298,0 1 1,0 25-16,0-25 15,0-1-15,-24 1 16,24 25-16,0-25 16,0-1-16,0 26 15,0-25 1,0 0-16,0 0 16,0 24-16,0-24 15,0 0 1,24 0-16,-24 24 15,0-24 1,0 0 0,0 0-16,0 24 15,0-24-15,0 0 16,0 0-16</inkml:trace>
  <inkml:trace contextRef="#ctx0" brushRef="#br0" timeOffset="69816.13">20464 8558 0,'-25'24'407,"50"-24"-392,0 0-15,24 0 16,26 0-16,-1 25 15,-24-25-15,-1 0 16,-24 0-16,0 0 16,0 0-1,0 0 110,-1 0-109,1 0 0,0 0-16,0 0 15,24 0 1,-24-25-16,0 25 15,25 0 1,-26 0 0,1 0-16,0 0 15,0 0-15,0 0 16,24 0 0,-24 0-16,0 0 15,0 0 1,-1 0-1,1 0 1,0 0-16,0 0 16,0 0-16,24 0 15,-24 0 1,0 0 0,24 0-1,-24 0-15,0 0 16,0 0-16,0 0 15,0 0 1,-1 0 0,1 0-1,0 0-15,0 0 16,0 0-16,-1 0 16,1 0-1,0 0 1,0 25-16,0-25 15,-1 0-15,1 0 16,0 0-16,25 0 16,-26 0 46,1 0-46,0 0-1,0 0-15,0 0 16,24 0-16,-24 0 16,0 0-1,0 0-15,24 0 16,-24 0 0,0 0-16,0 0 250,-1 0-250,1 0 15,0 0 1,0 0-1,0 0-15,-1 0 110,1 0-95,0 0-15,25 0 16,-25 0 0,-1 0-16,-24-25 15</inkml:trace>
  <inkml:trace contextRef="#ctx0" brushRef="#br0" timeOffset="74035.98">17239 8533 0,'-25'0'218,"25"-25"-186,50 25-32,-25 0 15,24 0 1,-24 0-1,0-25 1,0 25 0,0 0-1,-1 0-15,1 0 16,0 0 0,0 0-16,25 0 15,-26 0 1,26 0-16,0 0 15,-1 0-15,1 0 16,-1 0-16,26 0 16,-26 0-16,-24 0 15,0 0-15,25 0 16,-26 0 0,26 0-1,0 0-15,-1 0 16,1 0-16,24 0 15,1 0 1,-26 0-16,1 0 16,0 0-16,-1 0 15,-24 0 1,0 0-16,0 0 109,-1 0-93,1 0-16,0 0 16,0 0-16,0 0 15,-1 0-15,1 0 16,25 0-16,-25 0 78,-1 0-62,1 0-16,0 0 15,0 0-15,0 0 16,24 0-16,-24 0 15,0 0 142,0 0-142,-1 0-15,1 0 16,0 0 0,0 0-16,0 0 15,-1 0-15,1 0 16,0 0-1,0 0-15,0 0 16,-1 0 0,26-25-1,-25 25 126,0 0 250,0 0-376,-1 0 1</inkml:trace>
  <inkml:trace contextRef="#ctx0" brushRef="#br0" timeOffset="80217.66">17562 6970 0,'-25'0'250,"0"0"-234,0 0-1,0 25-15,1-25 16,-1 0-16,0 0 16,25 25-16,-25-25 15,0 0 1,25 25 0,-24-1-16,-1-24 15,0 0 188,25 25-187,0 0 0,0 0-1,-25 0 1,25-1-16,0 1 15,0 0-15,0 0 16,0 0-16,0-1 16,0 26-16,0-25 15,0 24 1,0-24 15,0 25-15,-25-50-16,25 25 15,0 24-15,-24-24 16,24 0-16,0 24 16,0-24-16,0 0 15,0 0 17,0 0 139,0-1-155,0 1 0,24-25-1,1 0 1,0 0 0,0 0-16,0 0 109,-1 0-109,1 0 16,0 0 62,0 0-63,0 0-15,24 0 16,-24 0 0,25 0-1,-25 0-15,-1 0 16,1 0-1,25 0 1,-25 0 0,-1 0-16,1-25 15,0 25 1,0 0 0,0 0 15,-25-24-31,24 24 15,1 0 1,0 0 62,-25-25-47,0 0-31,0 0 16,0 0 0,25 25-16,-25-49 0,0-1 15,-25 25 1,25 1 0,0-1-16,0-25 15,0 25 16,0 1-15,0-1 15,-25 0-15,-24-25 0,24 26-16,0-1 78,25 0-63,0 0-15,-25 25 32,0-25-32,25 1 15,0-1 1,0 0 15,0 0 297,0 0-312,0 1-1,0-1-15,0 0 16,-24 0 1406,-1 0-1406,-25 25-1,-49-24-15,24-26 16,26 25-16,24 25 15,-25 0-15</inkml:trace>
  <inkml:trace contextRef="#ctx0" brushRef="#br0" timeOffset="85500.48">18678 9054 0,'0'25'297,"0"-1"-282,0 1-15,0 0 16,0 0 0,0 0-1,0-1-15,0 1 16,0 0-16,0 0 15,0 0-15,0-1 16,0 1 0,0 0-16,0 0 15,0 0 1,0-1-16,0 1 16,0 0-1,0 25-15,0-26 16,0 1-16,0 0 15,0 0 1,0 0 359,0-1-359,0 1-1,0 0 1,0 0-16,0 0 16,-25-1-16,25 1 15,0 0 1,0 25-1</inkml:trace>
  <inkml:trace contextRef="#ctx0" brushRef="#br0" timeOffset="92098.68">21679 9004 0,'25'0'78,"-50"0"-31,0 0-32,1 0 1,-26 0 0,25 0-16,0 0 15,-24 25-15,24-25 16,0 0-16,-24 0 15,-1 25-15,0-25 16,1 0-16,-1 25 16,25-25-16,-49 0 15,24 24-15,26-24 16,-1 0-16,-25 0 16,25 0-16,1 0 15,-1 0-15,-25 0 16,1 0-1,24 0-15,0 0 16,0 0 140,25 25-140,0 0 0,0 0-16,0 0 15,0-1-15,0 1 16,0 0-16,0 25 15,0-26 1,0 26 0,0-25-16,25-25 218,25 0-202,-26 0 0,26 0-16,24 0 15,26 0-15,24 0 16,-25 0-16,25 0 16,-50 0-16,-24 0 15,-25 0-15,-1 0 16,1 0 218,-25 25-218,25-1-16,-25 26 15,0-25 1,0 0-16,0-1 16,0 1-1,25 25-15,-25-25 16,25-1-16,-1 1 16,-24 0-1,0 0 79,0 0-78,0 24-1,0-24-15,0 0 16,0 0-1,0 24-15,-24 1 16,24-25 0,-25 0-1,25-1-15,-25 26 16,0-25 0,0 0-1,25-1-15,-24-24 16,-1 25-1,0 0 1,0 0 0,25 0-16,-25 24 15,1-49-15,-26 0 16,0 25 0,26-25-1,24 25 48,-25-25-48,0 0-15,0 0 16,0 0-16,-24 0 16,24 0-1,0 0-15,0 0 16,1 0-16,-26 0 15,25 0 1,0 0-16,1 0 297,24-25-281,0-25-1,0 26-15,0-1 16,0 0-16,0 0 15,0 0-15,-25-24 16,25 24-16,0 0 16</inkml:trace>
  <inkml:trace contextRef="#ctx0" brushRef="#br0" timeOffset="97878.42">22126 10492 0,'0'-24'157,"0"-1"-142,0 0 1,0 0 0,0 0 15,0-24-31,0 24 31,25 25-31,-1 0 16,26 0-16,-25 0 125,0 0-110,24 0 1,-24 0-16,25 0 16,-1 0-16,1 0 15,-1 0-15,1 0 16,-25 0-1,-25 25 79,0 0-78,0-1-16,0 1 15,0 25-15,0-25 16,0 24 0,0-24-16,0 0 15,0 0-15,-50-1 16,25 26-16,1-25 16,24 24-1,-25-49-15,0 25 16,0 0-16,0-25 15,1 0 1,24 25-16,-25 0 16,25-1-16,-25-24 15,25 25 1,-25-25-16,0 0 16,25 25 109,0 25-110,-24-26 1,-1 1-16,0 0 15,0 0 1,0 0-16,-24 24 16,24-24-16,25 0 15,-25-25 782,50 0-781,0 0-1,0 0 64,-1 0-79,1 0 15,0 0 1,25 0-16,-26 0 15,1 0-15,25 25 16,-25-25 47,24 0-48,-24 0-15,25 0 16,-26 0-1,26 0 1,-25 0-16,0 0 16,-1 0-16,1 0 109,0 0-93,-25-25-1,0-25-15,0 25 16,0 1 0,0-1-16,0 0 15,0 0 1,0 0-16,0 1 15,0-26 1,0 25-16,0 0 16,0 1-1,0-1-15,-25 25 16,25-25-16,-25 0 16,1 0-1,-26 1-15,50-26 16,-25 50-1,0 0-15,1 0 16,-1 0-16,-25-25 16,1 25-1,24-25-15,0 25 32,0-24-32,0-26 15,1 50 32,-1 0-31,0 0-1,0 0-15,0 0 16,25-25 171,0 0-187,0 1 16,-24-1-16,24 0 16,0 0-16,-25 0 15,25 1 17,0-1-32,0 0 31</inkml:trace>
  <inkml:trace contextRef="#ctx0" brushRef="#br0" timeOffset="114590.13">23937 5978 0,'0'-25'110,"0"75"-79,0-1-15,0-24-16,0 0 15,0 0-15,0 24 16,0 1-16,0 0 15,0-1-15,0 1 16,0-1-16,0 26 16,0-26-1,0 1-15,0 0 0,0-1 16,0 1-16,0-1 16,0 26-1,0-25-15,0-1 16,24 1-16,-24 24 15,0-24-15,0 24 16,0 1-16,0-1 16,0 0-16,0-24 15,0 0-15,0-26 16,0 1-16,0 0 16,0 49-16,0-49 15,0 0-15,0 25 16,0-1-16,0 1 15,0-25 1,0-1-16,0 1 16,0 25-16,0 24 15,0-24-15,0 0 16,0-1-16,0 1 16,0-1-16,0 1 15,0 0-15,0 24 16,0-24-16,0-1 15,0 1-15,0-1 16,0 1 0,0 24-16,0 26 15,0-1-15,0 25 16,0-25-16,0 0 16,0 1-16,0-51 15,0 1-15,0 24 16,-24-24-16,24 24 15,-25-24-15,25-25 16,0 24-16,0 1 16,0 24-16,0-24 15,0 0-15,0-1 16,0 1-16,0-1 16,0 1-16,0 24 15,0 1-15,0-1 16,0 1-16,0-1 15,0 0-15,0 1 16,0-26-16,0 1 16,0-25-16,0 0 15,0 24-15,0-24 32,25-25 77,-1 25-93,1-25-1,-25 49-15,0-24 16,50 25-16,-25 0 15,24-26-15,-49 26 16,0 0-16,0-1 16,0 1-16,0-1 15,0 26-15,0-1 16,0 1-16,0-1 16,0 0-16,0 1 15,0-26-15,0 1 16,0 24-16,0-24 15,0 25-15,0-26 16,0 1-16,0-1 16,0 1-16,0 24 15,0 1-15,0-1 16,0 1 0,0-1-16,0 0 15,0-24-15,0 0 16,0-1-16,0 1 15,0-25-15,25-1 16,0 1-16,-25 0 16,0 0-16,0 0 15,0 0-15,0-1 16,0 26-16,0-25 16,0 24-1,0-24 1,0 0-16,0 0 15,0 0-15,0-1 16,0 1 0,0 25-16,0-25 15,0-1 1,0 1 0,0 0-16,0 25 15,0-26-15,0 1 16,25 25-16,-25-25 15</inkml:trace>
  <inkml:trace contextRef="#ctx0" brushRef="#br0" timeOffset="116577.75">25574 6300 0,'0'25'125,"0"25"-110,0-25 1,0-1-16,0 26 16,0-25-16,-25 0 15,25-1-15,0 26 16,0 0-16,0-26 16,0 51-16,0-26 15,0-24-15,0 0 16,0 25-1,0-25-15,0-1 16,0 1 0,0 0-1,0 25-15,0-26 16,0 1 0,0 0-1,0 0-15,0 0 16,0 24-1,0-24 1,0 0 0,0 0-16,0-1 15,0 26 1,0-25-16,0 0 16,0-1-1,0 1-15,0 0 16,0 0-16,0 0 15,0-1-15,0 1 16,0 0-16,0 0 16,0 0-16,0-1 15,25-24-15,-25 50 16,49-25 0,-24 0-16,-25-1 15</inkml:trace>
  <inkml:trace contextRef="#ctx0" brushRef="#br0" timeOffset="118440.39">26392 6375 0,'0'25'125,"0"24"-109,0 1-1,0-25 1,0-1-16,0 26 16,0-25-1,0 0 1,0-1-16,0 1 16,0 25-16,0-1 15,-25 1-15,1 25 16,24-51-16,0 1 15,0 0-15,0 0 16,0 0-16,0-1 16,0-48-1,-25 24-15,0 0 16,-25 0-16,26 24 16,24 1-1,0 0-15,0 0 16,0 0-1,0-1 1,0 1 0,0 0-16,0 25 15,0-26 1,0 1-16,0 0 16,0 25-16,0-26 15,0 1 1,24 25-16,1-25 15,-25 24 1,25 1 0,-25-25-16,0 24 15,25-49 1,0 25 0,24-25-1,-24 0-15,-50-25 16,25 50 15,0 0-31,25-25 16,0 49-1,-25-24 1,0 0-16,0 0 16</inkml:trace>
  <inkml:trace contextRef="#ctx0" brushRef="#br0" timeOffset="121987.92">27384 6598 0,'-24'0'109,"-1"0"-109,0 0 16,0 25 15,25 24-15,0-24-16,-25 0 15,25 0-15,-24 24 16,24-24 0,0 0-16,0 0 15,-25 25 1,25-26-1,0 1-15,-25 25 16,25-25 0,0-1-1,-25 1 1,25 0-16,0 0 16,0 24-1,0-24-15,0 0 16,0 0-16,0 0 15,0-1-15,0 1 16,0 0-16,0 0 16,0 0-16,0-1 15,25 1-15,-25 0 16,0 0-16,0 24 16,0-24-16,25 0 15,-25 25-15,0-26 16,0 26-1,25-25-15,-25 0 16,0-1-16,24-24 16,-24 25-16,25 0 15,25-25-15,-50 50 16,25-26 15,-1-24-31,1 0 16,0 0-16,-25 25 15,0 0 1,0 0 0,25-25-16,0 25 15,-1-25-15,1 0 16,0 0-16,0 0 16,0 0-1,24 0 1,-24 0-1,0 0 1,0 0-16,-25-50 16,0 25-1,0 0-15,0 1 16,24-26-16,-24 25 16,0 0-1,0 1 1,0-26-16,0 25 15,25-24 1,0 24-16,-25 0 16,0 0-1,0 0-15,0 1 16,0-26 0,0 25-16,0 0 15,0 1 1,0-1-16,0-25 15,0 25 1,0 1-16,0-1 16,0 0-16,0-25 15,0 26 1,0-1 0,0 0-1,0 0-15,0 0 16,0 1-16,0-26 15,0 25 1,0 0-16,0 1 16,0-1-16,0 0 15,0 0-15,0 0 16,0 0-16,0 1 16,0-1-16,-25-25 15,0 25 1,25 1-16,0-1 15,-24 0-15,24-25 16,-25 26-16,25-1 16,-50 0-1,50 0-15,-25 0 16,1 25-16,24-24 16,-25-1-1,0 25 1,25-25-1,-25 25-15,0 0 16,1 0 0,-1 0 15,25-25-15,0 50-1,0 0 1,0 24-16,-25-49 15,-25 0 1,26-24 0,24 48 46,-25-24-46,25 25-16,0 25 15,0-25-15,0-1 16,49-73 15,-49 74-15,0-1-16,-49 1 281</inkml:trace>
  <inkml:trace contextRef="#ctx0" brushRef="#br0" timeOffset="123846.42">28699 6400 0,'25'0'47,"-25"24"15,0 1-62,0 0 16,0 0-16,0 0 15,0-1-15,0 1 16,0 0-16,0 25 16,0-1-16,0 26 15,0-51-15,0 1 16,0 25-16,0-25 15,0 0 1,0-1-16,0 1 16,0 0-1,0 25 1,25-26-16,-25 1 16,0 25-16,0-1 15,0-24 1,0 0-1,0 0-15,0 0 16,0 24-16,0-24 16,0 0 15,0 0-31,0-1 16,24 1-1,-24 0-15,0 0 16,0 0-16,-24-25 15,24 24 1,0 1-16,0 0 16,0 0-16,0 0 15,0-1 1,0 26-16,0-25 16,0 0-16,0-1 15,0 26-15,0-25 16,0 0-16,0-1 15,0 26-15,-25-75 79,0 25-79,25 25 46,0 0-14,0 0-17,0 24 1</inkml:trace>
  <inkml:trace contextRef="#ctx0" brushRef="#br0" timeOffset="125922.89">29493 6449 0,'0'-25'47,"25"25"-31,-25 25-1,0 0 1,0 0-16,0 0 15,0-1 1,0 1 0,0 0-1,24-25-15,-24 25 16,0 24-16,0-24 16,0 0-16,0 0 15,0 24-15,0-24 16,0 0-1,0 0 1,0 0-16,0 0 16,0-1-1,0 1-15,0 25 16,25-25-16,-25-1 16,0 1-16,0 0 15,25 0-15,0 0 16,-25-1-16,0 1 15,0 0-15,0 0 47,25 0-31,-25-1-16,0 1 16,0 0-1,24 0-15,26 24 16,-25-49-16,-25 50 31,0-25-15,0 24-1,0-24-15,0 0 16,0 0 0,0 0-16,25-1 15,24-24-15,-49 25 16,25-25-16,-25 50 31,0-25-15,0-1-1,0 1 1,0 0-16,0 0 16,0 0-1,0 24 1,0-24-1,0 0-15,0 0 16,0 0 0,0-1-1,0 1-15,0 0 16,0 0 0,0 0-1,0-1 16,0 1-15,0 0 0,0 0-1,0 0 1</inkml:trace>
  <inkml:trace contextRef="#ctx0" brushRef="#br0" timeOffset="130657.15">30634 6350 0,'0'-25'109,"0"75"-62,0-25-31,0-1-16,0 26 15,0-25 1,0 24-16,0-24 16,0 0-16,0 0 31,0 24-31,0-24 15,-25 0-15,0 25 16,25-26 0,0 26-16,0-25 15,0 25 1,-25-26 0,25 1-16,0 0 15,0 0 1,0 0-16,-24-25 15,24 24-15,0 1 16,0 0 0,-50-25-1,50-25 1,-25 25-16,25 25 16,0 0-1,0 0 1,0-1-1,0 1-15,0 0 16,0 0-16,0 0 16,0 24-1,0-24 1,0 0 0,0 24-1,0-24 1,0 25-1,0-25-15,0 24 16,0-24 0,25 0-16,-25 0 15,0-1-15,0 1 16,0 0 0,0 0-1,25 0-15,0 24 16,-1 1-1,1-25 1,0 24-16,-25-24 16,25 0-16,-25 25 15,0-26 1,0 1 156,0 0-172,0 0 15,25-25 235,-25 25-250,0-1 16,0 1 15,0 0-15</inkml:trace>
  <inkml:trace contextRef="#ctx0" brushRef="#br0" timeOffset="133744.88">31651 6474 0,'0'25'109,"0"0"-93,-50 24-16,50 1 16,0-25-1,-25-1-15,25 1 16,-24 25-1,24-25-15,-25-1 16,0 1-16,0 0 16,25 25-16,0-25 15,0-1-15,-25 1 16,25 0-16,0 0 16,0 0-16,-24-25 46,24 24-46,-25 1 16,25 0 0,-25 0-16,0-25 15,25 25-15,0-1 16,0 1-16,0 0 16,0 0-16,-25 24 15,25-24 1,0 0-16,0 0 15,0 0 1,-24-1 0,-1 1-16,0-25 15,25 25 17,0 25-17,0-26-15,0 26 16,25-25-1,-25 0-15,0 24 16,25-49-16,-50 0 16,0-25 15,25 50 78,0 0-77,25 0-32,0 0 15,-25-1-15,24 1 16,26 0-1,-25-25-15,0 0 16,-1 25-16,1 0 16,-25-1-16,25 1 15,-25 0 1,25 0-16,-25 0 16,25-25-1,-1 25-15,-24-1 31,25-24-15,-25 25 0,0 0-1,0 0 1,-25-25 140,50 0-140,0 0-1,0 0-15,24-25 16,26 25-16,-26-25 16,1 0-16,-25 25 15,24-24-15,-49-1 16,25 0 15,-25 0-15,0 0-1,25-24-15,0 24 16,-25 0-16,0 0 16,0 0-16,25 1 15,-1-26-15,1 25 16,0-24-16,25 24 16,-50 0-1,0 0-15,0 0 16,0 1-16,0-1 15,0-25 1,0 25-16,0 1 16,0-1-1,0 0 1,0 0 0,0 0 15,0 1-31,0-1 15,0-25-15,0 25 16,0 1-16,0-26 16,0 25-16,0-24 15,0 24 17,0 0-32,0 0 15,0 0 1,0 1-16,-25-1 15,25 0 1,0 0 78,0 0-79,-25 25 1,25-25 0,0 1-1,-25-1 1,0 0 0,1 0 46,24 0-62,-25 1 16,0-1-16,0-25 15,0 50-15,-24-49 16,24 49-16,0 0 16,-24 0-16,49-25 31,-50 25-16,25 0 1</inkml:trace>
  <inkml:trace contextRef="#ctx0" brushRef="#br0" timeOffset="162668.76">29914 8533 0,'25'49'141,"0"-73"-79,-25-1-62,25 0 16,24 25-16,-24 0 16,0 0-16,25 0 15,-1 0-15,1 0 16,-25 0-16,24 0 15,1 0-15,0 0 16,-26 0-16,1 0 16,0 0-16,0 0 78,0-25-63,24 25-15,-24 0 16,25 0 0,-26 0-16,1 0 15,50 0-15,-1 0 16,0 0-16,1 0 16,-26 0-1,1 0-15,24 0 16,-49 0-16,0 0 15,0 0-15,-25-25 16,25 25-16,0 0 16,-1 0-16,1 0 15,25 0 1,-1-24-16,1-1 16,0 0-16,-1 25 15,-24 0-15,25 0 16,-26 0-1,1 0 1,0 0-16,0 0 16,24 0-1,-24 0-15,0 0 16,0 0-16,24 0 16,1 0-1,-25 0 720,0 0-735,-1 0 15,1 0-15,0 0 16,0 0-1,0 0-15,-1 0 16,1 0-16,0 0 16,0 0-16</inkml:trace>
  <inkml:trace contextRef="#ctx0" brushRef="#br0" timeOffset="166233.17">26293 8508 0,'-25'0'187,"25"-50"-155,25 50-32,0-24 15,0 24-15,-1 0 16,51 0-16,24 0 16,25 0-16,-74 0 15,24 0-15,-24 0 16,-1 0-16,1 0 15,-25 0-15,-1 0 16,1 24-16,0 1 16,0-25 15,0 0-31,0 0 16,-1 0-1,1 0-15,0 0 16,0 0-16,24 0 15,-24 0-15,0 0 16,25 0-16,-26 0 16,1 0-16,0 0 15,0 0 1,0 0 0,-1 0-16,1 0 15,0 0 1,0 0-16,0 0 15,24 0-15,-24 0 16,0 0-16,0 0 16,24 0-1,-24 0-15,0 0 16,0 0 0,24 0-16,-24 0 15,0 0-15,0 0 16,24 0-16,1 0 15,0 0-15,-26 0 16,1 0-16,25 0 16,-25 0 15,-1 0 16,1 0-47,0 0 15,0 0-15,24 0 16,26 0-16,-26 0 16,1 0-16,0 0 15,24 0-15,-49 0 16,24 0 0,-24 0 234,25 0-235,-25 0 1,-1 0-16,1 0 15,0 0-15,0 0 16,24 0 0,-24 0 62,0 0-63,0 0-15,0 0 16,0 0 0</inkml:trace>
  <inkml:trace contextRef="#ctx0" brushRef="#br0" timeOffset="172271.34">24581 6548 0,'-24'0'172,"-1"0"-156,0 0-16,-25 0 16,26 0-1,-1 0-15,0 0 16,0 0-16,0 25 15,1-25-15,24 25 16,-25-25-16,0 0 16,0 0-1,25 25-15,0 0 16,-25-1 0,25 1-16,-24 25 15,-1-25 1,25-1-16,0 1 15,0 25 1,-25-25-16,0 0 16,25 24-16,0 1 15,0-1-15,0-24 16,0 0-16,0 25 16,0-26-16,0 1 15,0 0-15,0 0 31,0 0-31,0-1 16,25 1-16,0-25 219,24 25-219,-24-25 15,0 0-15,0 25 16,0 0-16,-1-25 16,1 0-16,0 0 15,0 24-15,0-24 32,-1 25-17,1-25 1,0 0 15,-25 25-31,0 25 31,0-26-31,0 1 16,-25-50 0,50 25 93,-25-49-93,0 24-1,25 0-15,0 0 16,-25-24-16,49 24 15,-24 25 1,0 0-16,0-25 16,-25 0-16,24 1 0,-24-26 15,25 25 1,-25 0-16,0 1 16,25-1-16,-25 0 15,25 25-15,-25-25 16,0 0-16,0 1 15,0-1 1,0-25-16,25 25 16,-25 1 202,0-1-202,0 0 0,0 0-1,0 0 1,24 0-16,-24 1 16,0-1-16,0 0 15,0 0 1,0-24-1,-24 49 282,24-25-281,-25 25 0,0-25-16,0 25 15,0 0-15,25-25 16,-24 25 124,24-25-124,0-24-16,0 24 31,0 0-15</inkml:trace>
  <inkml:trace contextRef="#ctx0" brushRef="#br0" timeOffset="176502.28">25127 7193 0,'0'25'141,"0"0"-125,25-25-16,-25 50 31,0-26-15,0 26-1,0-25-15,0 0 16,0-1-1,0 1 1,0 25 0,-25-25 15,25-1-15,-25-24-1,25 50-15,-24-25 16,24 0-16,0 24 15,-25-24 1,25 0-16,0 0 16,-25-25-16,25 24 15,25 1-15,24 0 16,-98-25 15,24 25-15,25 0-16,-25-1 15,25 1 1,0 0-16,0 0 16,0 0-16,-25 0 15,1-1 1,-1 26 0,25-25-1,0 24-15,0-24 16,0 0-1,-25 25 17,50-50 15,0 0-32,-1 0-15,1 0 16,25 0-16,-25-25 15,-1 25-15,1 0 16,0-25 31,0 25-31,0 0-1,-25-25-15,24 25 16,-24-25-1,25 25-15,0 0 16,-25-24-16,25-1 16,0 0 15,-25 0-31,24 25 31,-24-25-15,0 1 15,25-26-15,-25 25-1,0-25-15,0 26 16,0-1 0,0 0-16,0 0 15,0 0 1,0 1-16,0-1 15,0 0-15,0 0 16,25-24-16,-25 24 16,25 0-1,-25 0-15,0 0 16,0 1-16,0-1 16,0-25-16,0 25 15,0-24 1,0 24-16,0 0 344,0 0-329,-25 25 32,0 0-47,0 0 16,25 25-1,0 25 1,-24-75 0,-1 0-1,0 25 1141,0 0-1156,0-25 16,-24 25 0,24 0-1</inkml:trace>
  <inkml:trace contextRef="#ctx0" brushRef="#br0" timeOffset="178705.22">24259 8632 0,'-25'0'78,"75"0"-47,-1 0-31,26 0 16,-1 0-16,1 0 15,-1 0-15,0 0 16,-24 0-16,0 0 16,-26 0-16,1 0 15,0 0 1,0 0-16,0 0 78,0 0-62,-1 0-1,1 0-15,0 0 94,25 0-63,-26-25-15,1 25-16,0-25 15,0 25-15,0-24 16,24 24-16,-24 0 16,25-25-1,-50 0-15,24 25 16,-24-25 0,25 25-16,0 0 15,0-25 1</inkml:trace>
  <inkml:trace contextRef="#ctx0" brushRef="#br0" timeOffset="184275.44">31601 9227 0,'-25'0'63,"1"0"-48,-1 0-15,0 0 16,-25 0-16,26 0 16,-1 0 31,0 0-32,0 0 1,0 0-1,1 0-15,-1 0 16,0 0-16,0 0 16,0 0-1,-24 0 1,24 0-16,0 0 16,0 0-16,0 0 15,1 25-15,-26-25 16,25 0-16,-24 25 15,-1 0-15,-24 0 16,49-25-16,0 24 16,25 26-1,-25-25-15,0 0 16,25 24-16,0 1 16,0-25-1,0-1 1,0 1-16,0 0 15,0 0 1,0 0 0,0-1-1,0 26-15,0-25 16,0 0-16,0-1 31,25 1-31,-25 0 16,0 0-1,0 0-15,0-1 16,0 1 0,0 0-16,0 0 15,25-25-15,-25 25 16,25 0-16,-25-1 16,25-24-16,-1 25 15,1 25 1,25-25-16,-50-1 15,25-24-15,-1 25 16,1 0-16,-25 0 16,25-25-16,0 25 15,0-25-15,24 24 32,-24-24-17,25 0-15,-1 0 16,-24 0-1,0 0 17,0 0 93,0-24-125,-25-1 15,0 0-15,24-25 16,-24 26-16,25-1 16,-25-25-16,25 25 15,-25 1 1,25-1-16,0-25 15,-25 25 1,0 0 62,0 1-78,0-1 0,0-25 16,0 25-1,0-24 1,0-1 0,0 25-1,0 1-15,-25 24 78,0 0-78,0 0 16,-24 0-16,-1 0 16,0 0-16,1 0 15,-1 0-15,-24 0 16,49-25-16,0 25 16,0 0-16,0 0 109,1 0-93,-1 0-16,0 0 15</inkml:trace>
  <inkml:trace contextRef="#ctx0" brushRef="#br0" timeOffset="189013.66">28277 9178 0,'0'-25'141,"-49"25"-110,24 0-15,-25 0 0,1 0-16,24 0 15,0 0-15,-25 0 16,26 0-16,-1 0 15,-25 0-15,1 0 16,24 0-16,0 0 16,0 0-16,-24 0 31,24 0-31,-25 0 16,1 0-16,-1 0 15,0 0-15,1 0 16,24 0-16,0 0 15,0 0 1,1 0 0,-1 0-1,0 0-15,0 0 16,25 25 0,0 24-16,-25-49 15,1 25-15,24 0 16,0 0-16,0 0 15,0 24 1,0-24 0,0 0-16,0 0 15,0-1 1,0 1 0,0 25-1,0-25 1,0 24-16,0-24 15,0 0 1,0 0-16,0 24 16,0-24-1,0 0 1,0 0-16,0-1 47,24-24-32,1 0-15,0 0 16,0 0-16,24 0 16,-24 0-1,0 0-15,25 0 16,-26 0 0,26 25-16,24-25 15,-24 0-15,24 0 16,-24 0-16,0 0 15,-26 0-15,1 0 16,0 0-16,0 25 16,24 0-16,-24-25 15,0 0 1,0 0 0,0 25-1,24-25-15,-24 24 16,-25 1-1,25-25 1,0 25 0,-25 0-1,25 0-15,24 0 16,1-25 0,-25 0-16,-1 0 78,-24 24-78,0 1 15,0 0 1,0 0-16,0 0 16,0 24-16,0-24 15,0 0-15,0 0 16,0 24-16,0 1 15,0-25 1,0-1-16,0 1 16,0 0-16,0 0 15,0 0 1,0-1-16,0 1 31,-24 0-15,-1 0-1,0-25-15,0 0 16,0 0 0,1 0-1,-1 0-15,0 0 16,-25 0-16,26 0 16,-1 0-16,0 0 15,-50 0-15,51 0 16,-1 0-1,0 0 64,0 0-64,0-50 1,1 50-16,-1 0 15,0-25-15,0 1 16,0 24-16,1 0 94,-1 0-79,0 0 1,0-25 0,0 25-16,1 0 15,24-25 1,-50 0 0,25 25-16,0 0 15,1 0-15,-1 0 16</inkml:trace>
  <inkml:trace contextRef="#ctx0" brushRef="#br0" timeOffset="191965.34">25078 9277 0,'24'0'109,"-24"50"-93,0-26-1,0 1-15,0 25 16,0-25-16,0-1 15,0 26-15,0-25 16,0 24-16,0-24 16,0 0-16,0 25 15,0-26 1,0 26-16,0-25 16,0 0-16,0 24 15,0-24 1,0 25-1,0-26-15,0 1 16,0 0 0,0 0-16,0 0 15,0 0 1,0-1 0,0 1-1,0 0-15,0 0 16,0 0-16,0-1 31,0 1-15,0 0-1,0 0 1,0 0 0,0-1-1,0 1-15,0 25 16,0-25-16,0-1 15,0 1-15,0 0 16,0 0 0,0 0-1,0-1 1,0 1 15,0 0-31,0 0 31,0 0-31,0 24 16,0-24 0,0 0-1,0 0 1,0-1 0</inkml:trace>
  <inkml:trace contextRef="#ctx0" brushRef="#br0" timeOffset="196703.57">32097 10294 0,'0'-25'235,"25"25"-235,0 0 93,0 0-77,-1 0 0,1 0-1,0 0 1,0 25 0,0-25-16,0 0 15,-1 0-15,1 0 16,0-25 15,0 25-31,-25-25 16,25 25-16,-1 25 15,1-25 1,-25 25-16,25-25 16,0 25-16,-25 0 15,0-1 1,25-24-16,-1 0 62,-24 25-46,0 25 0,25-50-1,-25 25-15,0-1 16,0 1-16,0 0 15,0 0 1,0 0 0,0-1-16,0 1 15,0 0 1,0 0-16,0 0 16,0-1 15,0 1-16,0 0 1,-25 0-16,1 0 16,-26-25-16,50 49 15,-50-49-15,26 25 16,-1 0-16,-25-25 16,25 25-1,1-25-15,-26 24 16,25 1-16,0-25 15,0 25-15,-24-25 16,24 50 0,0-50-16,0 0 15,1 24 1,-1-24 0,0 25-16,0 0 15,0-25 1,1 25-1,-1 25-15,25-26 16,-25 26-16,25-25 172,0 0-141,0-1-15,0 1-1,0 0 1,25 0-16,-25 0 16,49-25-16,-24 24 15,25 1-15,-1-25 16,1 25-16,-25-25 16,0 0-1,-1 25-15,1-25 78,0 0-78,25 0 16,-25 0 0,-1 0-1,1 0 95,-25-25-110,0-25 15,0 26 1,0-1-1,0 0-15,0 0 16,0-24 0,0 24-1,0 0 1,0-25 0,0 26-1,0-26-15,0 25 16,0-25-1,0 26 1,-25 24-16,25-50 16,0 25-16,0 0 15,0 1 1,0-1 0,-24 25 77,24-25-77,0 0-16,-25 0 16,0 1-16,25-26 15,-50 25 1,50 0-16,-25 25 15,1-24-15,24-1 32,0 0-17,-25-25 1,0 26-16,25-1 16,-25 25-16,25-25 15,0 0 1,0 0-16,0 1 15,-25-1 1,25 0-16,0 0 16,-24 25-16,-1-25 422,25 1-391,0-1-31,0 0 31,25 25 32,-25-25-48</inkml:trace>
  <inkml:trace contextRef="#ctx0" brushRef="#br0" timeOffset="-214280.54">3175 15627 0,'0'25'188,"25"-25"-188,0 0 15,-1 0-15,26 0 16,0 0-16,-1 0 15,1 0-15,24-25 16,1 25-16,-1 0 16,1 0-16,-26 0 15,-24 0-15,0 0 16,0 0-16,-1 0 16,1 0-1,0 0-15,0 0 31,0 0-31,-1 0 16,26 0-16,-25 0 16,24 0-16,1 0 15,0 0-15,-26 0 16,1 0-16,0 0 16,25 0-16,-26 0 15,1 0-15,0 0 16,25 0-16,-26 0 15,26 0-15,0 0 16,-1 0-16,1 0 16,-1 0-16,1 0 15,0 0-15,-25 0 16,24 0-16,-24 0 16,0 0-16,24 0 15,-24 0-15,0 0 16,0 0-16,24 0 15,-24 0-15,0 0 16,0 0-16,0 0 16,-1 0-16,1-25 15,0 25-15,0 0 16,0 0 0,-1 0-1,1 0 1,0 0-16,0 0 15,0 0-15,-1 0 16,26 0 0,-25 0 46,24 0-46,-24 0-1,0 0-15,0 0 16,24 0-16,-24 0 16,0 0-16,0 0 15</inkml:trace>
  <inkml:trace contextRef="#ctx0" brushRef="#br0" timeOffset="-209929.75">7937 14932 0,'-24'0'172,"24"25"-156,-25 25-16,25-25 15,0-1 32,0 1 16,-25 0-48,0 25 1,25-26-16,0 1 16,0 0-16,0 0 15,0 0 1,-25 24-16,25-24 16,0 0-16,0 0 15,0 0 1,0-1-1,0 1-15,0 0 16,0 0-16,0 0 125,0-1-78,25-24-31,25 25-1,-25 0 1,-1-25-16,-24-25 15,0 0 1,0 50 62,50-25-62,-25 0-16,0 0 15,0 0 1</inkml:trace>
  <inkml:trace contextRef="#ctx0" brushRef="#br0" timeOffset="-206914.95">26169 14858 0,'25'0'656,"0"50"-641,-1-26 1,1 1-16,0-25 16,0 50-16,0-25 15,-25-1-15,0 1 16,0 0-16,0 0 16,0 0-16,0-1 515,0 1-499,0 0-1,0 0 267,24 0-282,1 24 15,-25-24-15,0 25 16,0-25 0,0-1-1,0 1-15,0 0 16,-25-25-1,25 25-15,-24-25 32,24 25-17,-25-1-15,0 1 16,0 0-16,0-25 16,1 0-16,-1 25 15,0 0-15,25-1 16</inkml:trace>
  <inkml:trace contextRef="#ctx0" brushRef="#br0" timeOffset="-177171.02">3001 17066 0,'25'0'203,"0"0"-188,0 0-15,0 0 16,-1 0-16,1 0 16,0 0-1,25 0-15,-1 0 16,1 0-16,-1 0 15,1 0-15,-25 0 16,24 0-16,-24 0 125,0 0-125,0 0 16,49 0-16,-24 0 15,0 0-15,-1 0 16,1 0-16,-1 0 16,1 24-16,-25 1 15,0-25 63,-1 0-78,26 0 16,-25 0 0,0 0-1,24 0 32,-24 0-31,25 0-16,-26 0 15,1 0 1,0 0-16,25 0 16,-26 0-1,1 0-15,0 0 16,25 0-16,-1 0 15,1 0-15,-25 0 16,-1 0-16,26 0 16</inkml:trace>
  <inkml:trace contextRef="#ctx0" brushRef="#br0" timeOffset="-115982.77">9872 17016 0,'25'0'375,"0"0"-375,0 0 16,-1 0-1,26 0 1,-25 0 0,0 0 15,0 0-31,-1 0 15,1 0-15,0-25 16,25 0-16,-26 25 16,1 0 15,0 0-31,0 0 16,24 0-1,-24 0 1,0-24-16,25-1 15,-26 25 1,1 0 47,0 0-63,25 0 15,-26 0 1,1 0-1,25 0-15,-25 0 266</inkml:trace>
  <inkml:trace contextRef="#ctx0" brushRef="#br0" timeOffset="-112432.59">8954 17066 0,'25'0'78,"0"0"-62,0 0 0,-25-25-1,25 25 141,0 0-140,-1 0 15,1 0-31,0 0 16,0 0 15,0 0-15,-1 0-16,1 0 15,0 0 1,0 0 0,0 0-16,-1 0 15,26 0 1,-25 0 0,0 0-16,-1 0 15,1 0 1,0 0-1,0 0 1,0 0-16,-25 25 16,24-25-16,1 0 15,0 0 329,0 0-313,0 0-15,-1 0 0,1 0-16,0-25 31</inkml:trace>
  <inkml:trace contextRef="#ctx0" brushRef="#br0" timeOffset="-103065.8">10195 17388 0,'0'-25'172,"0"0"-172,25 25 15,24 0-15,1-24 16,-1 24-16,1 0 16,-25-25-16,0 25 15,-1 0-15,1-25 16,0 25 0,-25-25 140,25 25-141,24 0 1,-24 25-16,0-25 16,-25 25-1,0 0-15,25-1 78,-25 1-46,0 25-32,0-25 15,0-1-15,-25 1 16,0 0-16,0 0 16,25 0 62,0 0-63,-24-25-15,-1 24 141,0-24-125,0 0 155,50 0-155,0 0 0,0 0-16,-1 0 15,1 0 1,0 0 0,25 0-1,-26 0 1,-24 25-16,0 0 109,0 0-93,0 0-1,0 24-15,-24 1 16,-26-25 0,25-1-16,0 1 15,1 0-15,-1-25 16,-25 25-16,-24 0 16,24-1-16,1-24 15,-1 0-15,0 0 16,26 0-16,-26 0 15,25 0-15,0-24 16,1 24-16,-1-25 16,0 25-1,25-25 1,-25 0-16,0 0 16,25-24-16,-25 49 15,1 0 1</inkml:trace>
  <inkml:trace contextRef="#ctx0" brushRef="#br0" timeOffset="-99421.6">9178 17289 0,'25'0'218,"49"0"-218,-49 0 16,0 0-16,-1 0 16,1 0-16,0 0 15,0 0-15,24 0 313,-24 0-313,0 25 15,25-1-15,-26-24 78,1 0-62,0 0 0,0 0-16,0 0 15,-1 0 1,1 0-16,25 0 16,-25 0-1,-1 0-15,-24 50 360,-24-50-360,-1 25 15,0-25-15,0 25 16,-24-1-16,24 1 15,-25 25 17,25-25-17,1 24 1,-1-49-16,0 25 16,0-25-16,25 25 15,-25-25-15,25 25 16,-24-25-16,-1 0 15,25 25-15,0-1 141,0 1-125,-25-25 140,25 25-156,0 0 16,0 0-1,0-1-15,0 1 16,0 0-16,0 25 15,0-26 1</inkml:trace>
  <inkml:trace contextRef="#ctx0" brushRef="#br0" timeOffset="-94699.25">7937 17041 0,'25'0'31,"0"0"-31,0 0 16,0 0-16,0 0 16,-1 0-16,1 0 15,0 0-15,25 0 16,-26 0-16,1 0 15,0 0 1,25-25-16,-26 0 16,1 25-16,25 0 15,-25 0 1,-1 0 0,1 0-16,0 0 15,0 0 1,24 0-1,-24 0-15,0 0 16,0 0-16,0 0 16,24 25-16,-24-25 15,0 0-15,0 0 16,-1 0-16,1 0 16,0 0-1,0 0-15,24 0 16,-24 0-1</inkml:trace>
  <inkml:trace contextRef="#ctx0" brushRef="#br0" timeOffset="-88937.85">8508 17363 0,'-25'50'94,"0"-50"-79,1 0 1,-1 0-16,-25 0 15,25 0-15,1 0 16,-1 0-16,0 0 16,0 0-16,0 0 15,1 0-15,-1 0 16,0 0 0,0 0-16,0 25 15,25-1 1,-24-24-16,24 25 15,0 0 1,-25-25-16,0 25 16,25 0-16,0 0 15,-25-1 1,25 1-16,0 0 16,0 0-1,-25-25-15,25 25 16,0-1-16,0 1 15,0 25 1,0-25-16,0-1 16,0 1-16,0 0 15,50 0 1,-50 0-16,25-1 16,0 1-16,-25 25 15,24-50-15,-24 25 16,25-1-16,0-24 15,0 0 1,24 0-16,-24 0 16,0 0-1,0 0-15,24 0 16,-24 0-16,25 0 31,-25 0-15,-1 0-1,1 0-15,0 0 16,0 0-16,0 0 16,24 0-16,-24-49 15,0 49-15,0-25 16,-25 0 0,0 0-16,0 1 15,24 24 1,1-25-16,-25 0 15,0 0 1,0 0-16,0 1 16,-25-1-16,1 25 15,-1-25-15,0 0 16,0 25-16,0-25 16,1 25-1,-1 0-15,0 0 16,0 0-16,0 0 15,1 0-15,-1 0 16,-25 0-16,25 0 16,1 0-1,-1 0 1,-25-24-16,-24-1 16,49 25-16,0 0 0,0 0 15,1 0 1</inkml:trace>
  <inkml:trace contextRef="#ctx0" brushRef="#br0" timeOffset="-86037.92">6995 17115 0,'25'0'172,"0"-25"-156,-1 25-16,1 0 16,0 0-16,0 0 15,24-24-15,-49-1 16,0 0-16,0 0 31,50 25 16,-25 0-31,0 0-16,-1 0 15,1 0 1,0 0-1,0 0-15,0 0 16,-1 0 0,1 0-1,0 0 157,0 0-141,0 0 1,-1 0 46,1 0-63,0 0 1,-25 25 0,25-25-16,-25 25 15,25-25 32,-1 0-31,1 0-1,0 0 1</inkml:trace>
  <inkml:trace contextRef="#ctx0" brushRef="#br0" timeOffset="-81443.48">7193 17338 0,'-24'0'313,"-1"50"-282,0-25-15,25 0-1,-25-1 1,25 1-1,-25-25 17,25 25 61,-24 0-77,24 0-16,0 0 16,-25-25-1,0 0 1,25 24-16,0 1 16,-25-25-1,0 0-15,1 0 141,24 25-126,0 0 1,24-25 0,1 0-1,25 0-15,-25 0 16,-1 0 0,26 0-1,-25 0-15,0 49 16,24-49-16,1 0 15,-1 0-15,-24 0 16,0 0-16,0 0 16,0 0-16,-1 0 15,1 0-15,-25-24 235,0-1-235,0 0 15,0 0 1,0 0-16,0 1 16,25-1-1,-25 0 1,0 0-1,25 0 1,0 0 0,-1 25-1,-24-24-15,0-1 16,0 0 15,0 50 219,0 0-234,0 24-16,0-24 15,0 0-15,0 0 16,0 0 0,0-1-1,0 1 1,0 0 0,0 0 280,0 0-280,-24-1-16,24 1 16,0 0-1,-25-25 1,25 25 0,0 0 30,-25-25-30,25 24-16,50 26 16,-50 0-1</inkml:trace>
  <inkml:trace contextRef="#ctx0" brushRef="#br0" timeOffset="-79828.31">6052 17016 0,'50'0'109,"-25"0"-93,24 0-16,1 0 16,0 0-16,24 0 15,-49 0 1,0 0-16</inkml:trace>
  <inkml:trace contextRef="#ctx0" brushRef="#br0" timeOffset="-77549.66">6127 17239 0,'0'25'125,"0"0"-125,0 0 16,0-1-16,0 26 16,0-25-1,0 24-15,0-24 16,0 0-1,0 0 267,25-25-267,-1 0 1,26 0 0,-25 0-1,0 0 1,24 0-1,-24 0 1,0 0 0,0 0 249,-25 25-249,0 0-16,0-1 16,0 26-16,0-25 15,0 0-15,0-1 16,0 1-16,0 0 15,0 0-15,0 0 16,0-1-16,0 1 31,0 0 1,-25-25-1,0 0-31,-25 0 15,26 0 1,-1 0 140,0 0-140,0 0 0,0 0 15,-24 0-16,24 0 1,0 0-16,0 0 16,1 0-16,-1 0 109,-25 0-93,25-25-1,1 25 79,-1-25-94,25 1 16,-25 24-16,0 0 15,25-25 63,0 0-62</inkml:trace>
  <inkml:trace contextRef="#ctx0" brushRef="#br0" timeOffset="-75845.36">6127 17264 0,'-25'0'125,"50"0"-109,24 0 0,-24 0-16,0 0 15,0 0-15,24 0 16,-24 0-1,25 25-15,-25-25 16,-1 0 0,1 0-16,-25-50 15,25 50-15,0 0 16</inkml:trace>
  <inkml:trace contextRef="#ctx0" brushRef="#br0" timeOffset="-72253.86">5879 17462 0,'-25'0'156,"0"0"-140,0 0-16,0 0 16,1-24-16,-1 24 31,0 0-31,0 0 15,-24 0 1,24 0 0,0 0-16,0 0 93,0 0-77,1 0 0,-26 0-16,25 0 15,0 0-15,1 0 125,24-25-109,0 0-16,0 0 16,0 0-1,0 1 1,0-1-1,0 0 1,0 0 78,-25 0-79,25 1-15,-25-26 16,0 50-16,0-25 16,25 0-16,-24 25 15,-26-24-15,25 24 47,0 0-47,1 0 16,-26 0-1,25 0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5:06:39.3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5804 10592 0,'25'0'578,"-50"-25"-546,-24 0-32,24 25 15,0 0 32,0 0-31,0 0-16,-24 0 15,24 0 1,0 0-16,0 0 16,1 0 15,-1 0-31,0 0 16,-25 0-1,26 0 95,24 25-95,-25-25 1,-50 0-16,26 0 15,-1 0-15,25 0 16,1 0-16,-26 0 16,0 0-1,50 25-15,-24-25 94,-1 0-78,25 49-16,0-24 15,0 25 1,0-26-16,0 1 16,0 0-16,0 25 15,0-26 1,0 1-1,0 0-15,0 0 16,0 0-16,0-1 16,25 26-16,-25-25 15,24 0-15,-24 49 16,25-49-16,-25 0 16,0 0-1,0-1 1,0 1-1,0 0-15,25-25 125,0 0-125,24 0 16,26 0-16,24-25 16,-25 25-16,1 0 15,-1 0-15,-49 0 16,0 0 46,0-25-46,-1-24 0,-24 24-1,0-25-15,25 25 16,-25 1 0,25-1-1,-25 0-15,25 0 16,0 0-16,-25 1 15,0-1-15,0 0 16,0 0-16,0 0 16,24 25 15,1 0-31,0 0 16,0 0-1,0 0-15,0 0 16,-1 0-16,-24-24 15,0-1 407,0 50-390,0 24-17,0-24 1,0 0-1,0 0 1,0-1-16,0 1 16,0 25-1,0-25 1,0 24 0,0-24-16,0 0 31,0 0-31,0 24 15,0-24-15,0 0 16,0 0-16,0 24 16,0-24-16,0 0 15,0 0 1,0 0-16,0-1 16,0 1-1,0 0-15,0 25 16,0-26-16,0 1 15,0 0 1,0 25-16,0-26 16,0 26-1,0-25 1,0 0-16,0-1 16,0 1-16,0 0 15,0 0-15,0 0 16,0-1-16,0 26 15,0-25-15,0 0 16,0 24 0,0-24-1,0 0-15,0 0 16,0 0 0,0-1-16,0 1 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5:06:46.9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3200 10344 0,'25'0'125,"-75"0"-93,-24 0-32,24 0 15,0 24-15,1-24 16,24 0-16,0 0 15,0 0-15,1 0 16,-26 25 0,0-25-1,26 0 1,24 25 0,0 0-16,-25-25 15,0 0 1,0 25-1,25-1 1,0 1-16,-25 0 16,25 25-16,0-26 375,0 1-360,0 0-15,0 0 16,0 0-16,0-1 16,25 26-16,-25-25 15,0 0-15,0 24 16,0-24-1,25 0-15,-25 0 16,0 24-16,0-24 16,0 0-16,0 0 15,0 24-15,0-24 16,0 25 0,0-25-1,0-1 1,25 1-16,0-25 15,24 0 1,-24 0 78,-25 25-63,0 0-31,0 0 16,0-1-1,0 1-15,0 0 16,0 0 0,0 0-1,0-1 63,25 1-62,-25 0-16,25-25 16,49 25-16,-24 24 15,-1-49-15,1 0 16,-25 0-16,24 25 15,-24-25 1,0 0-16,0 0 94,-1 0-79,1 0-15,0 0 16,0 0-16,0 0 63,-1 0-48,1 0 1,0 0-1,0-25 1,0 25-16,-1-24 16,-24-26-1,0 25-15,25 0 16,-25-24-16,0 24 16,0-25-1,0 26 1,0-1-16,0-25 15,0 25-15,0 1 16,0-1 0,0 0-16,0-25 15,0 25 1,0-24-16,0 24 16,0 0-1,-25-24-15,25 24 16,0-25-1,0 25 1,-24 1 0,24-1-1,-25 0-15,25 0 16,-25 25 15,0 0 0,0 0-15,1 0 0,-26 0-1,25 0 1,0 0 0,1 0-16,-1 0 15,0 0-15,0 0 94,0 0 328,1 0-407,-1 0-15,25 25 16,0 0-16,-25 0 16,0-1-1,-24 26 1,49-25 0,-25 0-16,0-25 0,0 24 15,0-24 16,25 25-15,0 0 0,0 0-16,-24 0 15,24-1-15,-25-24 16,25 25-16,0 0 16,-25-25-1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5:06:51.5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695 10220 0,'-25'0'313,"25"24"-313,0 1 16,0 0-16,25 25 31,-25-26-31,0 1 15,0 0-15,0 0 16,0 0-16,0-1 16,0 26-16,0-25 15,0 24 1,0-24-16,0 0 16,0 25-16,0-26 15,0 1-15,0 25 16,0-25-16,0-1 15,0 1-15,0 0 16,0 25 0,0-26-1,0 1 1,0 0-16,0 0 16,0 24-1,0-24-15,0 0 16,0 0-16,0 0 15,0 0-15,0-1 16,0 1 0,0 0-16,0 0 0,0 0 15,0-1 1,0 1 0,0 0-1,0 0-15,0 24 16,0-24-16,0 0 15,0 0 32,0 0-31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5:06:56.0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670 10294 0,'25'0'281,"-1"0"-265,1 0-1,25 0 63,-25 25-62,-1-25-16,26 0 16,-25 0-1,0 0-15,-1 0 0,26 0 156,-50 25-140,25-25-16,-25 24 16,0 26-16,0-25 15,25-25 1,-1 25-16,1-1 16,0-24 390,-25 25-391,0 0 1,0 0 0,0 0-1,0 24-15,0-24 16,0 0 0,0 0-16,0-1 15,0 26 1,0-25-16,0 0 15,0 24-15,25-24 16,-25 0-16,0 0 16,0 24-16,0-24 15,0 0-15,0 0 16,0-1 0,0 1-16,0 0 15,0 25 1,0-25 156,0-1-141,0 1-31,0 0 16,0 0 15,0 0-31,-25-1 15,25 1 1,-25 0-16,0 0 16,1-25-16,24 25 15,0-1 1,-25-24-16,0 0 16,25 25-16,0 0 15,-25-25-15,25 25 16,-25-25-16,25 25 15,0-1 1,-24-24-16,-1 25 16,0 0-1,0 0-15,0 0 16,1-25 0,-1 0-16,25 24 15,-25 1-15,0-25 16,0 0-16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5:06:58.2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6499 11906 0,'0'25'172,"0"0"-156,0 0-16,0-1 15,0 1-15,0 0 16,0 0-1,0 0-15,0-1 16,0 1 0,0 0-16,-25 25 15,25-25-15,0-1 16,0 1 0,0 0-16,-25 25 15,25-26-15,0 1 16,0 25-16,0-1 15,0-24 1,0 0-16,0 0 16,0 24-16,0-24 15,0 0 1,0 0 0,-25 0-1,25-1 1,0 1-16,0 0 15,0 25-15,0-26 16,0 1 0,0 0-16,0 0 15,0 0 1,25-1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5:07:06.5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7193 11931 0,'-24'0'187,"-1"0"-187,0 0 16,-25 25-16,26 0 16,-1-25-16,25 24 47,-25 1-32,25 0-15,-25 25 16,0-26-16,25 1 15,0 25-15,0 0 16,0-26 0,-24 26-1,24-25-15,0 0 16,0 24-16,0-24 16,-25-25-16,25 25 15,0 0-15,0-1 16,0 1-16,0 0 15,0 0 1,0 0-16,-25-1 16,25 26-1,0-25-15,0 0 16,0-1-16,-25 1 16,25 0-16,-25 0 15,25 0 1,0-1-16,0 1 15,-25 0 1,1-25 156,24 25-156,0 0-16,24-25 15,1 0-15,0 0 16,0 0-16,0 0 15,0 0-15,-1 0 16,26 0 0,0 0-1,-26 0-15,26 0 16,-25 0 0,0 0-1,-1 24-15,26-24 16,-25 0-16,24 0 15,-24 0 1,0 0-16,0 0 31,-25-24 141,0-1-156,0 0-1,0 0 1,0 0 0,0 1 15,0-1-15,0 0-1,0 0 16,0 0-15,0 1 0,0-26-16,0 25 15,0 0 1,-25 1 0,25-1-16,0 0 15,0 0 1,0 0-16,-25 25 140,0 0-140,1 0 16,-26 0-16,25 0 156,0 0-140,25-24-16,-49 24 16,24 0-16,0 0 15,0 0 1,1 0 93,-1 0-93,0 0-1,0 0-15,0 0 16,1 0-16,-26 0 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5:07:32.5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794 10939 0,'-25'0'219,"50"0"-172,0 0-31,-1 0 109,26 0-110,-25 0 1,0 0 0,-1 0-1,1 25 1,0-25-16,0 0 15,0 0-15,24 0 16,-24 0-16,0 24 16,0-24-1,-1 0-15,1 0 32,0 0-17,0 0 1,0 0 31,-1 0-32,1 0 1,0 0-16,25 0 16,-26 0-16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7-11T04:58:20.700"/>
    </inkml:context>
    <inkml:brush xml:id="br0">
      <inkml:brushProperty name="width" value="0.05292" units="cm"/>
      <inkml:brushProperty name="height" value="0.05292" units="cm"/>
      <inkml:brushProperty name="color" value="#FF0000"/>
    </inkml:brush>
  </inkml:definitions>
  <inkml:trace contextRef="#ctx0" brushRef="#br0">9351 8880 0,'0'-25'0,"0"0"125,25 1-109,0-1-1,0 25-15,24-25 16,-24 25-1,0 0-15,0-25 16,0 25 0,-1 0 62,1 0-63,25 0 1,-1 0-16,1 0 16,0 0-16,-26 0 15,1 0-15,0 0 16,0 0 0,0 0-16,-1 25 15,26-25 1,-25 0-16,0 0 15,0 0-15,24 0 16,1 0-16,-1 0 16,1 0-16,0 0 15,-1 0-15,-24 0 16,0 25-16,24 0 16,-24-1-16,25 1 15,-25 0-15,-1-25 16,1 0-1,0 25 32,0-25-31,0 49 0,-1-49-16,1 0 15,0 0 1,0 0-16,0 25 15,24 0-15,-49 0 16,25-25 31,0 0-31,49 0-16,1 0 15,24 0-15,0 0 16,0 0-16,-24 0 15,-26 0-15,1 0 16,0-25-16,-50 0 16,24 0-16,1 25 15,0 0 1,0 0-16,0 0 16,-1 0-16,1 0 15,0 0-15,25 0 16,24 0-16,0 25 15,50 0-15,-24-25 16,-1 0 0,-25 0-16,-24 0 15,-25 0-15,24 0 16,-24 0-16,0 0 16,0 0-1,24 0-15,-24 0 16,25 0-16,-1 0 15,1 0-15,0 0 16,24 0-16,-24 0 16,24 0-16,-24 0 15,-26 0-15,1 0 16,25 0-16,-25 0 16,0 0-16,24 0 15,26 0-15,-26 0 16,1 0-16,24 0 15,1 0-15,-1 0 16,0 0-16,1 0 16,-26 0-16,26 0 15,-26 0-15,1 0 16,0 0-16,-1 0 16,-24 0-16,0 0 15,0 0 1,24 0-16,1 0 0,0 0 15,-26 0 1,26 0-16,24 0 16,-24 0-16,0 0 15,-1 0-15,1 0 16,-1 0-16,1 0 16,24 0-16,1 0 15,-26 0-15,1 0 16,24 0-16,1 0 15,-26 0-15,26 0 16,-1 0-16,-24 0 16,0 0-16,-1 0 15,26 0-15,-1 0 16,25 0-16,0 0 16,-24 0-16,-50-25 15,-1 25-15,-24-25 16,50 25-1,-25 0 17,0 0-17,24 0 1,-24 0 15,0 0-31,24 0 16,-24 0-1,0 0-15,25 0 16,-25 0-16,24 0 16,1 0-16,-1 0 15,1 0-15,0 0 16,-26 0-16,26 0 16,-25 0-1,0 0 1</inkml:trace>
  <inkml:trace contextRef="#ctx0" brushRef="#br0" timeOffset="31968.59">14585 11187 0,'25'0'157,"0"0"-157,0 0 15,-1 0 1,1 0-1,0 0-15,0 0 16,0 0 0,-1 0-1,1 0 63,0 0-78,25 0 16,-1 0-16,26 0 16,-26 0-16,-24 0 15,0 0-15,0 0 16,-1 0 15,1 0-15,0 0-16,49 0 15,-24 0-15,25 0 16,-1 0-16,0 0 16,-24 0-16,0 0 15,-1 0-15,-24 0 16,25 0-16,-26 0 16,26 0-1,-25 0-15,0 0 16,-1 0-16,26 0 15,0 0 1,-26 0-16,26 0 16,0 0-1,-1 0-15,1 0 16,-1 0-16,1 0 16,0 0-16,-25 0 15,-1 0-15,1 0 16,0 0 124,0 0-140,0 0 16,24 0-16,-24 0 16,0 0-16,0 0 15,-1 0 1,1 0 171,0 0-171,-50 0 0,0 0-1,50 0 173</inkml:trace>
  <inkml:trace contextRef="#ctx0" brushRef="#br0" timeOffset="37503">15751 11162 0,'0'25'250,"0"25"-250,0-26 16,0 1-1,0 0-15,0 0 16,0 0-16,0-1 15,0 26-15,0-25 16,0 24 0,0-24-1,0 25-15,0-25 16,0-1-16,0 1 16,25 0-16,-25 25 15,0-26 1,0 1-1,0 0-15,0 0 16,0 0 0,0 24-1,0-24-15,0 0 16,0 0-16,0-1 16</inkml:trace>
  <inkml:trace contextRef="#ctx0" brushRef="#br0" timeOffset="39215.64">15577 13171 0,'0'50'235,"25"-50"-188,0 0-47,0 0 15,0 0-15,-25-25 16,49 25-16,-24-25 15,0 25-15,0-25 16,-1 25 0,1 0 124,0 0-124,0 0-16,0 0 16</inkml:trace>
  <inkml:trace contextRef="#ctx0" brushRef="#br0" timeOffset="54005.84">12526 11187 0,'0'25'172,"0"0"-157,0-1-15,0 1 16,0 0 0,0 25-1,0-26 1,0 1-16,-24 0 16,24 0-1,0 0 1,0-1-1,0 1-15,-25 25 16,25-25-16,0-1 16,0 1-16,0 0 15,0 0 1,0 0-16,0-1 0,0 1 16,0 25-16,-25-25 15,0-1 1,25 26-16,0-25 15,0 0-15,0 24 16,0-24-16,0 0 16,0 0-1,0-1-15,0 1 16,0 25 0,0-25-16,0 0 15,0 24-15,-25-24 16,25 0-1,-24 0-15,24-1 16,-25 1 0,25 0-16,-25-25 453,25-25-422,0 0-15,0-24-16,0 24 15,0 0 17,25 25 389,0 0-421,-25 25 16,24-25-16,-24 25 31,25-25-31,-25 25 16,25-25 0,-25 24-16,25-24 15,0 50-15,-25-25 16,49 0-16,-49-1 15,25 1 1,-25 0 0,0 0-1,25 0 1,0-25 109,-1 0-125,1 0 16,0 0-16,0 0 15,0-25-15,-1 0 16,1 0-1,0 25-15,-25-25 16,25 1-16,-25-1 16,0 0-16</inkml:trace>
  <inkml:trace contextRef="#ctx0" brushRef="#br0" timeOffset="60920.51">9823 11261 0,'0'25'125,"0"0"-125,0 0 16,0 0-16,-25-1 15,25 26-15,0-25 16,0 0-16,0 24 15,0-24-15,0 0 16,0 0-16,0 24 16,0-24-1,0 0-15,0 0 16,-25 24-16,25-24 16,0 0-1,0 0 1,0-1-16,0 26 15,0-25 1,0 0 0,0-1 15,0 1-15,0 0-16,0 0 15,0 0-15,0 24 16,0-24-1,-25 25-15,0-50 16,1 0-16,-1 0 16,0 0-16,25 49 15,0-24-15,0 0 16,-25-25 140,25-25-109,0 0-16,0 1-31,0-1 16,50 25-16,-25-50 16,-1 25-16,-24 0 15,0 1 1,25-26-1,-25 25-15,0 0 16,0 1-16,0-26 16,0 25 31,25 25 234,-25 25-266,0 0 1,0 0-16,0-1 16,0 1-16,25 0 15,-25 25 1,0-26 0,25-24 171,-25-24-31,0-1-140,0 0 15,24 0-15,-24 0 15,0 1-31,0-1 16,0 0-1,0 0 1,0 0 15</inkml:trace>
  <inkml:trace contextRef="#ctx0" brushRef="#br0" timeOffset="73012.75">9922 13295 0,'-25'0'47,"50"0"-16,0 0-15,-1 0-16,26-24 16,-25 24-16,0 0 15,0 0-15,24 0 16,-49-25-16,25 25 15,0 0 1,0 0 0,-1 0-1,26 0-15,-25 0 32,24 0-32,1 0 15,0-25-15,49 0 16,-25 25-16,-24 0 15,-1-25-15,-24 25 16,0 0-16,0 0 16,0 0-16</inkml:trace>
  <inkml:trace contextRef="#ctx0" brushRef="#br0" timeOffset="74462.62">12477 13271 0,'25'0'47,"-1"0"-32,1 0-15,0 0 16,25 0-16,-26 0 219,1 0-204,0 0-15,0 0 16,0 0 0,-1 0-16,26 0 15,0 0-15,-1 0 16,-24 0-16,25 0 15,-26 0-15,1 0 32,25 0-32,-25 0 15,-1 0 48,1 0-48,0 0-15,25 0 16,-1 0-16,1 0 16,0 0-16,-26 0 15,1 0-15</inkml:trace>
  <inkml:trace contextRef="#ctx0" brushRef="#br0" timeOffset="75769.45">15875 13246 0,'25'0'110,"0"0"-95,-1 0 1,26 0-16,24 0 15,26 0-15,-1 0 16,-25 0 0,-24 0-16,0 0 15,-1 0-15,-24 0 16</inkml:trace>
  <inkml:trace contextRef="#ctx0" brushRef="#br0" timeOffset="78947.53">15701 14139 0,'0'-25'171,"0"50"-155,0-1 0,0 26-16,-24 0 15,-26-26 1,50 1-16,0 0 16,-50 25-1,26-25-15,-1-25 188,0 24-173,0-24 235,0-49-250,25 24 16,0 0-16,0 0 16,0 0-16,-24 1 15,24-1 1,0 0-16,0 0 15,0 0 1,24 1 0,-24-1-16,0 0 31,0 0-31,0 0 172,0 50-141,0 0-15,0 25-16,0-26 15,0 1 1,0 0-16,0 0 16,0 0-16,0-1 15,0 1-15,0 0 16,0 0-1,0 0-15,0 0 360,25-1-345,0 1-15,0-25 16,24 50-16,-24-25 16,0-1-16,-25 1 156,0 0-140,0 0 171,25-25-171,0 0-1,-1-25 1,26 25-16,-25-25 16,0 25-1,-1-25-15,1 25 31,0 0-15,25-24-16,-26-1 16,1 25-1,0 0-15,0 0 16,0-25 0</inkml:trace>
  <inkml:trace contextRef="#ctx0" brushRef="#br0" timeOffset="81743.56">15726 14263 0,'-25'0'188,"25"-25"-172,0 0-16,25-25 15,25 26-15,-25-1 16,-1 0-16,1 25 15,0-25 1,0 0 0,0 25-1,-25-24 63,49-1-62,-24 0 0,0 25-16,24-25 15</inkml:trace>
  <inkml:trace contextRef="#ctx0" brushRef="#br0" timeOffset="99666.82">18207 8086 0,'0'25'141,"0"0"-141,0 0 15,0 0-15,0-1 16,0 26-16,0-25 15,0 0 1,0-1-16,0 1 16,0 25-16,0-25 15,0 24 1,0-24 0,0 0-16,0 0 15,0-1-15,0 1 16,0 0-16,0 0 15,0 0-15,0-1 16,0 1 0,0 0-16,0 0 15,0 0 1,0-1 0,0 1-1,0 0-15,0 0 16,0 0-16,0-1 15,0 1-15,0 0 16</inkml:trace>
  <inkml:trace contextRef="#ctx0" brushRef="#br0" timeOffset="101465.89">18802 8161 0,'0'-25'156,"25"25"-140,0 25-1,-25 0 1,0 24-16,0-24 15,0 0-15,0 0 16,0 24 0,0-24-1,0 25 1,0-26-16,0 26 16,0-25-1,0 24 1,0-24-1,0 25 1,0-25 0,0-1-1,0 1 1,0 0-16,0 0 31,0 24-15,0-24 328,0 0-329,0 25-15,0-1 16,0-24 15,0 0-15,0 25-16</inkml:trace>
  <inkml:trace contextRef="#ctx0" brushRef="#br0" timeOffset="104004.78">19670 8136 0,'0'-25'94,"0"50"-63,0 0-31,0 0 16,0-1 0,0 1-16,0 0 15,0 0-15,0 24 16,0-24 0,0 25-1,0-25-15,0-1 16,0 1-16,0 25 15,0-25-15,0-1 16,0 26-16,0-25 16,0 0-1,0-1-15,0 1 16,0 0-16,0 0 16,-25 0-16,25-1 15,0 26-15,0-25 31,0 0-31,0-1 16,0 1 0,0 0-16,25-25 15,-25 25 1,25 0 93,0-25-93,0 0-16,24 0 16,-24 0-16,0 0 15,0 0-15,-50 0 63,25-25-48,0 0-15,0 0 16,0-24 0,0 24-1,0 0 1,0-25-16,0 26 15,0-1-15,0 0 16,0 0 0,0 0-16,0 1 15,0-1 1,0 0 0,0 0-16,0 0 15,0 1 1,0-1-1,0 0-15,0-25 16,0 26 0,0-1-16,0 0 15,0 0 1,0 0 0,0 1-16,0-1 15,0 0-15,0 0 16,0 0-16,0 1 15,0-1 17,25 25-17,-25-25-15,24 25 16,1-25 0,-25 0-1,0 1 16,0-1 1,0 0 124,-25 25-94,1 0 63,-1 0-109,-25 0 0,25 0-16,1 25 15,-26-25-15,0 0 16,26 0 0,-1 0-16,-25 25 15</inkml:trace>
  <inkml:trace contextRef="#ctx0" brushRef="#br0" timeOffset="108331.7">20414 8062 0,'25'0'78,"-25"24"-62,-25 1 0,-24 0-1,24-25 1,0 25-16,0 24 15,25-24-15,0 0 16,0 0-16,-25 0 16,25-1-16,0 1 15,-24 0-15,24 25 16,0-26-16,0 1 16,0 0-16,0 0 15,0 0-15,0-1 16,0 26-1,0-25-15,0 0 16,0-1 0,0 26-1,0-25-15,0 0 16,0-1 0,0 1-16,0 0 187,0 0-171,0 0-1,24-1 17,-24 1-17,25-25-15,25 0 16,-25 0-1,24 0 1,-49 25-16,25-25 16,0 0-16,0 0 15,-25 25 1204,24-25-1219,1 0 16,0 0 46,0 0-62,0 0 31,-1 0-31,1 0 16,-25-50 0,25 50 15,0-25-15,-25 1-16,25-26 15,0 50-15,-25-25 16,0 0-16,24 1 15,-24-1-15,25 25 16,0-25 0,-25 0-1,0 0-15,0-24 16,0 24-16,0 0 16,0 0-1,0 1 1,0-1-16,0 0 15,0 0-15,0 0 16,0 1 0,0-1 15,0 0-15,-50 0-1,26 0 1,-26 1-16,25 24 31,0-25-31,-24 0 1203,24 25-1187,0-25-16,-25 0 15,26 25-15</inkml:trace>
  <inkml:trace contextRef="#ctx0" brushRef="#br0" timeOffset="110884.05">21208 8285 0,'0'-25'110,"0"50"-95,0 0 1,0 24-16,0-24 16,0 0-1,0 0-15,0-1 16,0 1-1,0 0-15,0 0 16,0 0-16,0-1 16,0 1-16,0 25 15,0-25 1,0-1-16,0 1 16,0 0-1,0 0 1,0 0-16,0-1 15,0 1 1,0 25 0,0-25-16,0-1 15,0 1 1,0 0-16,0 0 31,0 0-31,0 0 16,0 24-16,0 1 15,0-25 1,25 24 0,-25-24-16,0 0 15,0 0 1,0 24-16,0-24 16,0 25-1,0-26-15,0 1 16</inkml:trace>
  <inkml:trace contextRef="#ctx0" brushRef="#br0" timeOffset="112542.89">22002 8111 0,'25'25'125,"-25"25"-110,0-26 1,-25 1-16,25 25 16,0-25-16,0-1 15,0 1-15,0 25 16,0-25-16,0 24 15,0-24 1,0 0 0,0 0-1,0-1 1,0 26-16,0-25 62,0 0-46,0-1 0,0 1-16,0 0 15,-25-25-15,25 25 16,0 24 0,0-24-16,0 0 15,0 0-15,0 24 16,0-24-1,0 25 1,0-25-16,0 0 16,0-1-16,0 1 15,0 0 1,0 0 0,0 0-1,0 24-15,0-24 31,0 0 1,0 0-17</inkml:trace>
  <inkml:trace contextRef="#ctx0" brushRef="#br0" timeOffset="114775.38">23093 8037 0,'-25'0'62,"-24"0"-46,24 0 0,-25 25-16,1-1 15,-1-24-15,25 25 16,1 0-16,-1-25 15,0 25-15,0 0 16,0-1-16,25 1 16,0 25-1,0-25-15,0-1 16,0 1-16,0 25 16,0-25-16,-49-1 15,49 1-15,0 0 16,0 0-16,0 0 15,0-1 1,0 1-16,0 0 16,0 0-16,0 24 15,0-24 1,0 0 0,0 0-1,0 0-15,0 24 16,0-24-1,0 25 1,0-26-16,0 1 16,0 0-16,0 0 15,24 0-15,-24 0 16,0-1 0,0 1-1,0 0 1,25-25-16,0 0 15,0 25-15,0 0 16,24-1 0,1-24-1,-25 0-15,0 0 16,-1 0-16,1 0 16,0 0-16,0 0 15,24 0 1,-24 0-16,0-24 15,0-1-15,0-25 16,-1 50-16,1-25 16,-25 1-1,0-26 1,0 25 0,0 0-16,0 0 15,0 1 1,0-1-16,0 0 15,0 0 1,25 0-16,-25 1 16,0-1-16,0-25 15,0 25-15,0 1 16,0-26-16,0 25 16,0 0-16,0 1 15,0-26-15,0 25 16,0 0-16,0 1 15,0-26 1,0 25 15,0 0-15,0 1 15,0-1-15,0 0-1,0 0-15,0 0 16,0 1 15,0-1-15,0 0 0,0 0-16,0 0 15,0 1 16,0-1-15,0 0-16,-25-25 16,0 25-1,25 1 1,-24 24-16</inkml:trace>
  <inkml:trace contextRef="#ctx0" brushRef="#br0" timeOffset="117292.95">23887 8161 0,'-25'25'125,"-25"24"-125,26-24 16,-1 25-16,0-26 16,-25 1-16,50 0 15,0 0-15,-24 0 16,-1-1-16,25 1 15,0 25 1,0-25-16,0-1 16,0 1-16,0 25 15,-25-1 1,0-24 0,25 0-1,0 0-15,0 24 16,0-24-16,0 0 15,0 0 1,0 0 0,0-1-1,-25 1 1,25 0 0,0 0-16,0 0 15,0 0 1,0-1-16,0 1 15,0 0 1,0 0-16,25 24 16,0-49-16,-25 25 15,50-25-15,-26 0 16,1 0-16,25 0 16,-25 0 77,-1 0-77,26 0 0,-25 0-1,-25-49-15,25 49 16,0-25-16,-1 25 15,26-25 1,-50 0-16,25 25 16,0 0-16,-1-25 15,26 1-15,-25 24 16,24-25-16,-49 0 16,25 25-16,-25-25 15,25-25 1,-25 26-1,25 24-15,0-25 16,-25-25-16,24 25 16,-24 1-1,25 24 1,-25-25-16,0 0 16,0 0-1,0 0-15,0 1 31,0-1-31,0-25 32,0 25-32,0 1 15,0-26-15,0 25 16,0-24 0,0 24-1,0-25-15,0 25 16,-25 1-1,25-1 1,0 0-16,-24 25 16,-1 0-16,25-25 15,-25 0-15,-25 1 16,50-1-16,-24 25 16,-1 0-16,0-25 15,0 25 1,25-25-1,-49 0 1,24 25-16,0-24 16,0 24-1,-24 0-15,49-25 16,-25 25 15</inkml:trace>
  <inkml:trace contextRef="#ctx0" brushRef="#br0" timeOffset="125931.07">21109 9798 0,'0'25'250,"49"-1"-234,-24-24-1,25 0-15,-1 0 16,1 25-16,0-25 16,-26 0-16,1 25 15,0 0 188,0-25-203,0 0 16,24 0-16,1 0 16,-1 0-16,-24 0 15,0 0-15,25 0 16,-25 0-16,-1 0 16,26 0-16,-25 0 15,24 0 1,-24 0-16,25 0 15,-1 0-15,1 0 16,0 0-16,24 0 16,0 0-16,1 0 15,-1 0-15,1 0 16,-26 0-16,-24 0 16,0 0-16,0-25 15,-1 25-15,1 0 16,0 0-16,0 0 15,0 0-15,0 0 16,24 0-16,1 0 16,24 0-16,1 0 15,-26 0 1,-24 0-16,25 0 16,-26 0-1,26 0 1,-25 0-1,0 0 1,-1 0-16,1 0 16,25 0-1,-25 0-15,-1 0 16,1 0-16,0 0 16,0 0-16,0 0 15,24 0 1,-24 0-16,0 0 15,0 0-15,24 0 16,-24 0-16,0 0 16,0 0-16,-1 0 15,1 0-15,0 0 16,0 0 0,0 0-16,0 0 15,24 0-15,1 0 16,-1 0-16,-24 0 15,25 0-15,-25 0 16,-1 0-16</inkml:trace>
  <inkml:trace contextRef="#ctx0" brushRef="#br0" timeOffset="129190.48">18207 9872 0,'-25'0'125,"50"0"-94,49 0-31,-24 0 16,24 0-16,25 0 16,-24 0-16,-1 0 15,-24 0-15,-25 0 16,-1 0-16,1 0 16,25 0 30,-25 0-46,24 0 16,50 0-16,-24 0 16,-26 0-16,-24 0 15,0 0 204,0 0-219,24 0 16,1 0-16,0 0 15,-1 0-15,-24 0 16,0 0-16,24 0 62,-24 0-46,25 0 0,24 0-16,1 0 15,-1 0-15,1 0 16,-51 0 0,1 0 30,0 0-30,0 0 0,0 0 46,-1 0-46,26 0-1,-25 0-15,24 0 16,1 0-16,0 0 16,-26 0-16,1 0 15,0 0-15,0 0 78,0 0-78,-1 0 16,1 0 0,0 0-16,0 0 15,0 0 1,-1 0-16,1 0 31,0 0 63,0 0-94,24 0 16,-24 0-1,0 0 1,0 0-16,0 0 15,0 0 251,-1 0-250,1 0 31,0 0-16,0 0 0</inkml:trace>
  <inkml:trace contextRef="#ctx0" brushRef="#br0" timeOffset="149980.94">23143 11212 0,'0'-25'172,"-50"25"-156,1 0-1,-26 0-15,1 0 16,24 0-16,1 0 16,-1 0-16,0 0 15,1 0-15,24 0 16,0 0 109,0 0-109,25 25 15,0 0-31,-49-1 2047,24 1-2032,-25 0-15,-49 25 16,25 24-16,-26 0 16,26-24-16,24 24 15,-24-49-15,24 25 16,26-25-16,-26 24 15,0-24-15,26 0 16,-1-25-16,25 25 16,-25 24-16,-25-24 15,25 0-15,1 0 16,24-1 0,-25 1-16,0 0 15,25 0-15,-25 0 844,25-1-844,0 1 16,25 25-16,25-25 15,-1 0-15,-24 24 16,25-24-16,-25 25 15,-1-26-15,-24 1 16,50 0 31,-50 0-47,25 0 16,0-1-16,24 1 15,-24 25-15,0-50 16,0 49-16,-1-24 31,1 0-15,25 0-16,-1-25 15,1 25-15,0-25 16,24 0-16,-24 0 16,-1 0-1,-24 0-15,0 0 16,0 0-16,-1 0 15,1-25-15,-25 0 16,25 0-16,0 0 16,0 1-1,24 24-15,51-50 16,-1 25-16,0 0 16,-25 25-16,-24 0 15,-25 0-15,0-24 16,-1-1-16,-24 0 31,0 0-31,0 0 16,25-24-16,25 24 15,-25 0-15,-1 0 16,26 1-16,0-1 16,-50 0-1,24 25-15,1-50 16,-25 25-1,0 1-15,0-1 32,0 0-32,0 0 15,0 0 1</inkml:trace>
  <inkml:trace contextRef="#ctx0" brushRef="#br0" timeOffset="156359.68">19893 10914 0,'25'0'219,"-50"0"-204,1 0 1,-26 0 0,25 0-1,0 0-15,1 0 16,-1 0-1,25-25 1,-25 25 31,-25 0-16,26 0-31,-1 0 16,0 0-16,0 0 15,0 0 1,0 0 0,1 0-1,-1 25-15,0-25 16,-25 0-16,26 0 16,-1 25-16,-25 0 15,25-25-15,1 24 16,-26 1-16,25 0 15,0 0-15,1-25 16,-1 25-16,0-1 16,-25 1-1,26 25 1,-1-25-16,0 0 16,0-1-1,25 1-15,-49 25 16,49-25-1,-25-1-15,0 1 16,25 25-16,0-25 16,-25-1-1,25 1-15,0 0 16,0 0-16,0 0 16,0-1-1,0 1-15,0 0 16,0 0-1,0 0-15,0-1 16,0 1-16,0 25 16,25-25-1,0-1-15,24 1 1297,-24 0-1281,0 0-16,0-25 47,-25 25-32,25-25-15,-1 24 16,26-24-16,-25 0 16,24 0-16,1 0 15,0 0-15,24 25 16,25 0-16,-24 0 15,-26-25 1,-24 25-16,0-25 16,25 0-16,-50 24 47,24-24-32,1 0 1,0 25-16,0-25 109,0 0-109,24 0 16,-24 0-1,0 0 1,0 0 31,-1 0-31,1 0-1,0 0 1,0 0-16,24 0 15,-24-25 1,0 1 187,0 24-187,-25-25-16,25 25 15,-25-25 1,0 0-16,24 0 16,1 1-16,-25-1 15,25-25-15,0 25 125</inkml:trace>
  <inkml:trace contextRef="#ctx0" brushRef="#br0" timeOffset="158611.65">24036 12328 0,'0'25'172,"0"24"-156,0-24-16,0 25 15,0-25 1,0-1-16,0 1 16,0 0-16,0 0 15,0 24-15,0-24 16,0 0-1,0 0-15,0 0 16,0-1 0,0 26-1,0-25 1,0 0-16,0-1 16,0 1-16,0 0 15,0 25-15,0-26 16,0 1-1,0 0 1,0 0 15,0 24-15,0-24-16,-25 0 16,25 25-16,0-25 15,0-1 1,0 1-16</inkml:trace>
  <inkml:trace contextRef="#ctx0" brushRef="#br0" timeOffset="161025.99">24780 12378 0,'0'-25'125,"-25"25"-94,-25 49-16,26-49 1,-1 0 0,0 25-16,0-25 15,25 25 1,-25 0-16,1 24 16,24-24-16,-25 0 15,25 0-15,-25-25 16,25 49-16,-25-24 15,25 25 1,0-25-16,0-1 16,-25 1-16,1-25 15,24 25 1,0 0-16,0 24 16,-25-49-16,25 25 15,0 0 1,0 0-1,0 0-15,0-1 32,-25 26-17,25-25 1,0 0 0,0-1-16,0 1 15,0 25-15,0-25 16,0 0-1,0-1-15,0 1 32,-25-25-1,25 25-15,0 0-16,0 0 15,0-1 1,0 1-1,25 0-15,0 0 16,-25 0 47,25-25-48,-1 0 1,1 0-16,0 0 47,25-25-32,-26 25 1,1 0-16,0 0 16,25 0-16,-26 0 15,1 0-15,0 0 31,0 0-31,-25-25 16,25 25-16,-1-25 78,-24 0-62,0 1-1,0-1-15,25 0 16,-25 0-16,0 0 16,0 1-16,0-1 15,0 0 1,0 0-16,0-25 16,0 26-16,0-1 15,0 0-15,0 0 16,0 0-1,0 1-15,0-1 16,0 0 15,0 0-15,0 0 62,-25 25-62,1 0-16,-1 0 15,-25 0-15,25 0 16,1 0 0,-1 0-16,-25 0 15,25 0-15,-24 0 16</inkml:trace>
  <inkml:trace contextRef="#ctx0" brushRef="#br0" timeOffset="173112.55">26045 7789 0,'-25'0'125,"25"24"-110,0 1 1,-25 50-16,1-1 15,-1 1-15,25-1 16,0-24-16,0-1 16,0 1-16,0-25 15,-50-1 63,50 1-78,25 50 16,-25-1-16,50 50 16,-26-25-16,-24-24 15,0 24-15,25 0 16,0-24-16,0-1 16,-25 0-16,25 1 15,-1-1-15,-24 25 16,25 25-16,0-49 15,-25-1 1,0-24-16,0-1 16,0-24-16,0 25 15,0-25-15,0 24 16,0 1-16,0 0 16,0 74-16,0-25 15,0 0-15,0 25 16,0 25-16,0-25 15,0 0-15,0 0 16,0-50-16,0 1 16,0-1-16,-25 1 15,0-1-15,1 0 16,24 26-16,-25-1 16,0 74-16,0 1 15,0 0-15,1-1 16,-1-73-16,0-26 15,25 0-15,0 1 16,0-1-16,0-24 16,0-1-16,0 1 15,0 0-15,0-1 16,0 1-16,-25 24 16,25 26-16,-25-26 15,0-24 1,25-1-16,0-24 15,0 25-15,0-26 16,0 1-16,0 0 16,0 25-16,0-26 15,0 1-15,0 0 16,0 0-16,0 0 16,0-1-16,0 1 15,0 0-15,0 0 16,0 0-16,0-1 15,0 1 32,0 0-15,0 0-1,0 0-31</inkml:trace>
  <inkml:trace contextRef="#ctx0" brushRef="#br0" timeOffset="211601.07">26764 8186 0,'-25'-25'78,"25"74"-31,0-24-47,0 0 15,0 0 1,0 24-16,0-24 0,0 0 15,0 25-15,0-26 16,0 1 0,0 0-16,-24 25 15,24-26-15,0 1 16,0 0-16,0 0 16,0 0 62,0-1-31,0 1-32,24 25 1,-24-25-1,25-25-15,0 0 16,0 0 47,24 0-63,-24 0 15,25 0 1,24 24-16,1 1 15,-1 0-15,-24-25 16,24 25-16,-24-25 16,-25 0-16,-1 0 15,1 0-15,-25 25 63,25-50-32,-25 0-15,0 0-16,0 0 15,0 1-15,0-1 16,0-25-16,0 25 16,0-49-16,0 24 15,0 26-15,0-1 16,0-25-16,0 25 15,0 1 1,0-1 0,0 0-16,0 0 15,0 0 17,0 1-17,0-1 1,0 0-1,0 0 17,0 0-17,-25 1 1,25-1-16,0 0 16,-25 25-16,1-25 15,-51 0-15,1-24 16,24 24-16,25 0 15,-24 0-15,24 0 16,0 25-16,0 25 250,25 0-250,0 0 16,0 0-1,-25 0-15,1-25 16,24 24-16,0 1 16,-25 0-16,25 0 312,-25-25-296,0 0-1,0 0-15,1 25 203,-1-25-203,0 0 16,-25 0-16,26 0 16,-1 0-1,0 0-15,0 0 16,-24 0 0</inkml:trace>
  <inkml:trace contextRef="#ctx0" brushRef="#br0" timeOffset="213377.43">27781 7838 0,'-25'0'110,"25"25"-79,0 0-15,0 0-16,0 24 15,0-24 1,0 0-16,0 0 15,0 24-15,0-24 16,0 0-16,0 25 16,0-26-16,0 1 15,0 0-15,0 25 16,0-26 0,0 26-16,0-25 15,0 0-15,0-1 16,0 1-16,-24 0 15,-1 25-15,25-1 16,-25-24 0,25 0-16,0 24 15,0-24-15,0 0 16,0 0-16,0 0 16,0-1-16,0 1 46,0 0-30,0 0 15,0 0-15,0-1-16,0 1 31,25-25-31,-50 25 16,25 0-16,0 0 15,0 0-15,0-1 16,0 1 0</inkml:trace>
  <inkml:trace contextRef="#ctx0" brushRef="#br0" timeOffset="-214423.51">28253 7888 0,'0'-25'78,"0"50"-46,0 0-32,0-1 15,0 1-15,0 0 16,0 25-16,0-1 15,0-24 1,0 0-16,0 0 16,-25 24-1,25-24-15,0 0 16,0 25-16,0-26 16,-25-24-16,25 25 15,0 0-15,25-25 16,0 0-16,-1 0 15,-24 25 1,0 24-16,0-24 16,0 0-1,0 0-15,0 24 16,0-24 0,0 0-16,0 0 15,0 0-15,0-1 16,0 1-1,-24-25-15,24 25 16,0 0 0,0 0-1,0-1 1,0 1-16,-25 0 31,25 25-31,0-26 16,0 1 15,0 0-15,0 0-1,0 0 17,0 24-17,-25-49-15,25 25 16,0 0-16,0 0 15,0 0 1,0-1 0,0 1-1,-25 0 1</inkml:trace>
  <inkml:trace contextRef="#ctx0" brushRef="#br0" timeOffset="-211808.13">29245 7838 0,'-25'25'109,"0"0"-93,0-25-16,1 0 15,-1 0-15,0 25 16,-25-1-1,25 1 1,1 0 0,-1 0-16,25 25 15,-25-50 1,0 24-16,25 26 16,0-25-1,-25 0-15,1 24 16,24-24-16,0 0 15,0 0-15,-25-1 16,25 1-16,0 0 16,0 0-16,-25 0 15,0 24-15,25-24 16,0 0-16,-25 24 16,-24-24-16,49 0 15,0 25-15,0-26 16,0 1-16,-25 0 15,25 0-15,0 0 16,0-1-16,0 1 16,0 0-16,0 0 15,0 0-15,0 24 16,0-24 0,0 25-1,0-25-15,0-1 16,0 1-16,0 0 31,0 25-31,0-26 16,0 1-1,0 0 79,25-25-94,0 0 16,24 0-16,1 0 15,24 0-15,1 0 16,-26 25-16,1-25 16,0 0-16,-26 0 15,1 0-15,0 0 16,0 0 15,24 0-15,-49-25-1,25 25-15,-25-50 16,25 50 0,-25-24-16,0-1 15,0-25 1,0 25-1,0 1 17,0-1-32,0 0 15,0 0-15,0 0 16,0 0-16,0-24 16,0 24-1,0 0 1,0 0-16,0 1 15,0-1 1,0 0-16,0 0 16,0 0-1,0 1 1,0-1-16,0 0 31,0 0-15,0 0-16,0 1 15,0-1 1,0 0-16,0 0 16,0 0-1,0 1 1,0-1-16,0 0 16,25 0-16,-25 0 15,25 25 1,-25-24-16,0-1 15,0 0 1,0 0-16,0 0 16,0 1-16,0-1 15,0-25-15,0 25 16,0 1 0,0-1-1,-25 0 32,0-25-47,25 25 16,0 1-1,0-1 1</inkml:trace>
  <inkml:trace contextRef="#ctx0" brushRef="#br0" timeOffset="-210268.44">30014 7888 0,'0'25'156,"0"-1"-140,0 1-16,0 0 16,0 0-16,0 0 15,0 0-15,0 24 16,0-24-1,0 0-15,0 24 16,0-24-16,0 0 16,0 0-16,0 0 15,0-1 1,0 1-16,0 0 16,0 0-1,0 0-15,0-1 16,-25 1-1,25 0 1,0 0-16,0 0 16,0-1-16,0 1 15,-25 0-15,25 0 16,-25 24-16,0-24 16,25 0-16,0 25 15,0-26-15,0 1 16,0 0-16,0 25 15,0-26 1,0 1-16,-24 0 16,24 25-16,0-25 15,0-1 1,0 1 0,0 0-1,0 25-15,0-26 16,0 1-16,0 0 15</inkml:trace>
  <inkml:trace contextRef="#ctx0" brushRef="#br0" timeOffset="-208945.42">30609 8210 0,'0'-24'62,"0"48"-15,0 26-31,0-25-16,0 0 15,0 24-15,0-24 16,0 0-16,0 0 15,0 24-15,0-24 16,0 0-16,0 24 16,0-24-16,0 0 15,0 0-15,0 0 16,-25-1-16,-24 26 16,49-25-16,0 0 15,0-1-15,0 1 16,0 0-16,0 25 15,0-1 1,0-24-16,0 0 16,0 0-16,0 24 15,0-24-15,0 0 16,0 25-16,0-26 16,0 1-1,0 0 1,0 0-16,0 0 15,0-1 64,0 26-64</inkml:trace>
  <inkml:trace contextRef="#ctx0" brushRef="#br0" timeOffset="-206462.32">31229 8086 0,'0'25'140,"0"0"-124,0 25 0,0-26-16,0 1 15,0 0 1,0 0-16,0 0 0,0-1 16,0 1-16,0 0 15,0 25 1,0-26-16,0 1 15,0 0-15,0 0 16,0 0-16,0-1 16,0 1-1,0 0-15,0 0 16,0 0-16,0-1 16,0 1-16,0 0 15,0 0-15,0 0 16,0-1-16,0 1 15,0 0-15,0 0 16,0 0-16,0-1 16,0 1-16,0 0 15,25-25 1,-25 25-16,0 25 16,0-26-1,0 1 1,0 0-16,0 0 15,0 0 1,0-1-16,0 1 16,0 25-1,0-25-15,0-1 16,0 1 0,0 0-16,0 0 15,0 0-15</inkml:trace>
  <inkml:trace contextRef="#ctx0" brushRef="#br0" timeOffset="-204246.95">32048 8161 0,'0'25'172,"0"-1"-172,0 1 15,0 0-15,0 25 16,0-26-16,0 1 16,0 25-16,0-25 15,0-1 1,0 1-16,0 0 31,0 0-31,0 0 16,0-1-16,0 1 15,0 25 1,0-25 0,0-1-1,0 1-15,0 25 16,0-25-16,0 24 16,-25 1-1,0-25 1,25-1-16,0 1 15,-25 0-15,25 0 16,-25 25-16,25-26 16,0 1-16,0 0 15,0 0 95,0 0-95,0-1 1,0 1 0,0 0-1,0 0-15,0 24 16,0-24-16,0 0 15,0 0 1,0 0 0,0-1-16,0 1 15,0 0 110</inkml:trace>
  <inkml:trace contextRef="#ctx0" brushRef="#br0" timeOffset="-163417.25">29766 9624 0,'24'0'187,"26"0"-187,0 0 16,-1 0 0,1 0-16,-1 0 15,1 0-15,0 0 16,-26 0 0,1 0-16,0 0 46,0 0-46,25 0 16,-1 0 0,1 0-16,-1 0 15,1 0-15,-25 0 16,49 0-16,-24 0 16,-1 0-16,1 0 15,0 0-15,-1 0 16,1 0-16,-1 0 15,1 0-15,-25 0 16,24 25-16,-24-25 16,0 0-1,49 0 1,1 0-16,-1 0 16,1 0-16,-26 0 15,1 0 1,-25 0-16,0 0 15,24 0-15,-24 0 16,25 0 0,-1 0-1,1 0-15,-1 0 16,1 0-16,-25 0 16,0 0-16,-1 0 15,1 0-15,0 0 16,0 0-16,0 0 15,24 0 1,-24 0-16,0 0 16,0 0-16,-1 0 15,1 0-15,25 0 16,24 0-16,-49 0 16,0 0-1</inkml:trace>
  <inkml:trace contextRef="#ctx0" brushRef="#br0" timeOffset="-161206.15">26690 9599 0,'25'0'125,"-1"0"-125,26 0 15,0 0-15,-1 0 16,26 0-16,-1 0 15,-24 0-15,-1 0 16,1 0-16,0 0 16,-26 0-16,1 0 15,0 0-15,25 0 16,-26 0 0,1 0-16,0 0 15,0 0-15,0 0 16,24 0-16,26 0 15,-26 0-15,26 0 16,-1 0-16,0 0 16,-24 0-16,0 0 15,-26 0-15,1 0 16,25 0 0,-25 0-16,0 0 0,-1 0 15,1 0 1,0 0-16,0 0 15,0 0 1,-1 0-16,1 0 16,25 0-16,-25 0 15,-1 0-15,26 0 16,0 0-16,24 0 16,25 0-16,-24 0 15,-26 0-15,1 0 16,-1 0-16,-24 0 15,25 0-15,-25 0 16,-1 50-16,26-25 31,-25-25-15,0 0 0,24 0-16,-24 0 15,0 0-15,0-25 16,0 25-16,-1 0 15,1 0 1,25 0 78,-25-25-79,-1 0-15,26 25 16,-25 0-16,0 0 16</inkml:trace>
  <inkml:trace contextRef="#ctx0" brushRef="#br0" timeOffset="-142382.75">30510 10517 0,'0'25'125,"0"0"-109,0 0-16,0 24 15,0 1-15,-25-1 16,25-24-16,0 25 16,0-1-16,0 26 15,0-1-15,0-24 16,0 24-16,0-24 15,0 0 1,0-26-16,0 1 0,0 25 16,0-25-16,0-1 15,0 1 1,0 0-16,0 0 16,0 24-16,0-24 15,0 0-15,0 0 16,0 0-16,0-1 15,0 1-15,0 0 16,0 0-16,0 24 16,0-24-1,0 25-15,25-50 16,-25 49-16,25-49 16</inkml:trace>
  <inkml:trace contextRef="#ctx0" brushRef="#br0" timeOffset="-140471.16">30634 10517 0,'-25'0'188,"75"0"-172,-26 0-1,1 0-15,0 0 16,25 0-16,-26 0 15,1 0-15,0 0 16,0 0-16,0 0 16,-1 0-16,26 0 15,-25 0 1,0 0-16,-1 0 16,1 0-1,0 0 1,0 0 15,0 0 0</inkml:trace>
  <inkml:trace contextRef="#ctx0" brushRef="#br0" timeOffset="-138795.58">30411 11237 0,'24'0'219,"1"0"-219,0 0 15,25 0-15,-26 0 16,1-25-1,0 25-15,0 0 16,0 0-16,-1-25 16,1 25-16,0 0 15,0 0-15,0 0 16,-1 0-16,1 0 16,25 0-16,-25 0 15,-1 0 1,1 0-16,0 0 15,25 0 1,-26 0 0,26 0-16,-25 0 15,0 0-15,24 0 16,-24 0 0,0 0-16</inkml:trace>
  <inkml:trace contextRef="#ctx0" brushRef="#br0" timeOffset="-132397.72">28377 10517 0,'-25'0'203,"-25"0"-203,-49 25 16,25 0-16,24 0 15,0-1-15,25-24 16,-24 25-16,24 0 31,0-25-15,25 25-16,-25-25 15,1 25-15,-1-25 16,0 0-16,-49 0 16,24 0-16,25 0 15,0 0 1,25 24-16,-24 1 16,-1-25-1,25 25-15,-25 25 16,0-50-16,25 49 15,-25-24 1,1 25-16,24-26 16,0 1-16,0 0 15,0 0-15,0 0 16,0 24-16,0-24 16,0 0-16,0 25 15,0-26-15,0 1 16,0 0-16,0 25 15,0-26-15,0 1 16,0 25 0,0-25-16,0-1 0,0 1 15,0 25 1,0-25 0,0 24-1,0-24-15,24 25 16,-24-26-1,0 1-15,25 0 16,-25 0-16,25 0 16,0-1-1,0 1-15,-1 0 16,1-25-16,0 25 16,0 0-16,0-25 15,24 0 1,1 0-16,-25 0 15,-1 0-15,1 0 79,0 0-64,0 0-15,0 0 16,-1-25-1,1 25 1,0-25 0,0-25-16,0 26 15,-25-1-15,25 25 16,-1-50-16,-24 25 16,0 1-16,25-26 15,-25 25-15,0 0 16,0 1-16,0-1 15,0 0 1,0 0-16,0-24 16,0 24-16,0 0 15,0-25-15,0 26 16,0-26 0,0 25-1,0 0-15,0 1 16,0-1-1,-49 25 95,-26 0-95,1 0-15,-26 0 16,26 0-16,24 0 16,26 0-16,-1 0 15</inkml:trace>
  <inkml:trace contextRef="#ctx0" brushRef="#br0" timeOffset="-128126.42">31700 12328 0,'0'25'141,"0"0"-126,0 49-15,0-24 16,0-1-16,0-24 15,0 0-15,0 0 16,0-1-16,-24 1 16,-1-25-16,25 25 47,0 0-16,0 24-16,0-24 1,0 0-16,0 0 16,0 0-16,0 24 15,0-24 1,0 0-16,-25 24 16,25-24-1,0 25-15,0-25 16,0-1-1,0 1 1,0 0 0,0 0-16,0 0 15,0 0-15</inkml:trace>
  <inkml:trace contextRef="#ctx0" brushRef="#br0" timeOffset="-125067.92">32271 12477 0,'25'0'140,"-50"25"-108,0-25-17,0 0 1,25 24 0,0 1-16,-25 0 15,25 0-15,-24 0 16,-1-1-16,0 1 15,0-25-15,0 0 16,25 25 0,0 25-1,0-26 1,-24 1 0,24 25-16,0-25 15,0-1 1,0 1-1,-25-25-15,0 25 16,25 0 0,0 0-16,0-1 15,0 1 17,-25-25-32,25 25 15,0 0-15,0 0 16,0-1-16,0 1 15,0 0-15,0 0 16,0 0-16,0 0 31,0-1-15,25 26 0,0-25-16,-25 0 15,0-1-15,25-24 16,-1 0-16,1 0 31,0 25 32,25 0-48,-26 0 1,1-25-1,0 0 1,0 0 0,0 0-1,24 0-15,-24 0 16,0 0-16,0 0 16,24 0-1,-49-25 95,0 0-110,0 0 15,0-24 1,0 24-1,0 0-15,0 0 16,0 1-16,0-1 16,0 0-16,0-25 15,0 25 1,0 1-16,0-1 16,0 0-1,0 0 16,0 0-15,-24 1 15,24-1-15,-25 25 0,0-25 15,25 0 141,-25 25-157,0 0 188,1 0-187,-1 0 0,0 0 296,0 0-281</inkml:trace>
  <inkml:trace contextRef="#ctx0" brushRef="#br0" timeOffset="-81114.44">446 7466 0,'-24'0'156,"24"25"-125,0 0-31,0 0 16,0 24 0,0-24-1,0 0-15,0 0 16,0-1-16,0 1 15,0 0-15,0 25 16,0-26 0,0 26-16,0-25 15,0 0-15,0-1 94,0 1-78,0 25-1,0-25 1,0 0-16,0-1 16,0 26-1,0-25-15,0 0 16,0-1-16,0 1 31,0 0 0</inkml:trace>
  <inkml:trace contextRef="#ctx0" brushRef="#br0" timeOffset="-78359.58">1042 7491 0,'0'50'31,"0"-75"-15,0 0-1,-25 50 16,-25 0-31,26 24 16,-26-24-16,25 0 16,-24 0-16,49 24 15,-50-49-15,25 50 16,25-25-16,-25 24 16,25-24-16,-49 0 15,49 0 1,0-1-16,-25 1 15,0 25-15,25-25 16,0 24 0,0-24-1,0 0-15,0 0 16,0 24-16,-25-49 16,25 25-1,0 0 1,0 25-1,0-26 1,0 1 0,0 0-1,0 0-15,0 0 16,0-1 0,0 1 15,0 0-31,25-25 15,-25 25 1,25-25 0,0 25-1,0-25-15,-1 24 78,-24-48-46,0-1-32,50 0 15,-50-25-15,50 26 16,-26-26-16,-24 25 16,25 0-1,-25 1 1,0-1-16,0 0 31,0 0 0,0 0-15,0 1 0,25 24-16,-25-25 15,0 0 1,0 0-1,25 0 1,-25 1-16,25-26 16,-25 25-1,24 0-15,1 0 16,-25 1-16,0-1 31,0 0-15,25 25-16,-25-25 15,0 0 376,0 1-375,0-1-1,0 0 298,0 0-313,0 0 15,0-24 1,0 24 0,0 0-16,0 0 15,0 1 1,0-1 93,0 0-93,0 0-16</inkml:trace>
  <inkml:trace contextRef="#ctx0" brushRef="#br0" timeOffset="-76992.27">1339 7565 0,'-24'0'63,"24"25"-17,-25 0-46,25 0 16,0 0 0,0 24-16,0-24 15,0 0-15,0 0 16,0-1 0,0 1-16,0 0 15,0 0-15,0 0 16,0-1-16,0 1 15,0 0-15,0 25 16,0-25 0,0-1-16,0 1 15,0 0 17,0 25-32,0-1 15,0-24 1,0 25-1,0-26 1,0 1 0,0 0-16,0 0 15,0 0-15,0 24 16</inkml:trace>
  <inkml:trace contextRef="#ctx0" brushRef="#br0" timeOffset="-75016.05">1736 7640 0,'25'0'235,"0"25"-235,-25-1 15,0 1 1,0 0-1,0 0-15,0 0 32,0-1-17,0 1 1,0 0 0,0 0-1,0 24-15,0-24 31,0 25-31,25-50 16,-25 50-16,0-26 16,0 1 15,25-25-15,-25 25-1,0 0 1,0 0-1,0-1 17,0 1-32,24 0 15,-24 0 1,0 0 0,0-1-16,0 1 15,25-25 16,-25 25-15,0 0 0,0 0-1,0-1 1</inkml:trace>
  <inkml:trace contextRef="#ctx0" brushRef="#br0" timeOffset="-72687.54">2133 7838 0,'0'25'109,"0"0"-93,0 0 0,0-1-1,0 1-15,0 25 16,0-25 0,0 0-1,0-1-15,0 1 16,25 25-16,-25-25 15,0-1-15,25 1 16,-25 0-16,0 0 16,0 0-16,0-1 15,0 1 1,0 0 0,0 0-1,25-25 1,-25 25-16,0-1 125,24 1-125,-24 0 31,25 0-31,0-25 16,-25 25-16,0-1 15,25-24 1,-25 25 0,25-25-1,-25 25 1,24-25 31,1 0-47,0 0 31,0 0-15,-25-25-16,25 25 15,-1-25-15,-24-24 16,25 49-16,-25-25 15,25 0 1,0 0-16,-25-24 16,25 24-16,-25 0 15,24 0 17,-24 1-17,0-1 16,0 0 1,0 0-32,0 0 31,0 1-15,0-1 62,0 0-63,-24-25-15,24 26 16,-25-1-16,0 0 16,-25 0-16,50 0 15,-24 0 1,-1 1-16,0-1 15,25 0 189,-50 25-189,26 0 1,-26 0-16,25 0 15,0 0-15,1 0 16,-1 0 0</inkml:trace>
  <inkml:trace contextRef="#ctx0" brushRef="#br0" timeOffset="-71504.81">2853 7863 0,'0'25'156,"0"0"-156,0-1 16,0 1-16,0 0 15,0 0-15,0 0 16,0 0-16,0-1 15,0 1 1,0 0-16,0 25 16,0-26-16,0 1 15,0 0 17,0 0-17,0 0 16,0-1-15,0 1 0,0 0-1,0 0 1,0 0-16,0-1 16,-25 1-16,25 0 15,0 0 1,0 0-1,0-1-15,0 1 16,0 0 0,0 0-16,0 24 15,0-24-15,0 0 16</inkml:trace>
  <inkml:trace contextRef="#ctx0" brushRef="#br0" timeOffset="-68841.78">3225 7962 0,'0'25'125,"0"25"-110,0-25-15,0-1 16,0 26-16,0-25 16,0 0-1,0-1 1,0 1 0,0 0-1,0 0 1,0 24-16,0-24 15,0 0 1,0 25-16,0-26 16,0 1-1,0 0 1,0 0 0,0 0 15,0-1-31,-25 1 15,25 0-15,0 0 16,0 0-16,0 24 16,0-24-1,0 0 1,-25 0-16,25 24 16,0-24-16,0 0 15,0 0-15,0 24 16,-25-24-1,25 0-15,0 0 16,0 0 0,0-1-1</inkml:trace>
  <inkml:trace contextRef="#ctx0" brushRef="#br0" timeOffset="-65994.43">3721 8136 0,'0'-25'109,"0"50"-78,0 0-15,0 0-16,0-1 16,0 1-16,0 0 15,0 0 1,0 0-1,0-1-15,0 1 16,0 25 0,0-25-16,0-1 15,0 1-15,0 0 16,-25-25 0,0 50-16,25-26 15,0 1 1,0 0-16,0 0 15,0 0 1,0-1 0,0 1-1,0 0-15,0 0 47,0 0-47,25-25 110,0 0-95,0 0-15,-1 24 16,1-24-1,0 0 48,0 0-47,0-24-16,-25-1 15,24 0-15,1 0 16,0 25-1,-25-25-15,0 1 16,0-1-16,25 0 16,-25 0 15,0 0-15,25 25-16,-25-24 15,0-1-15,0 0 16,24 0-16,1 25 15,-25-49-15,25 24 16,-25 0 0,0 0-16,0 0 31,0-24-31,0 24 16,0 0-16,0 0 15,0 1-15,0-1 16,0-25-16,0 25 15,0 1 1,0-1 0,0 0-16,-25 25 47,0-25-47,1 25 15,-1 0-15,0-25 16,0 25-16,0 0 15,1 0 1,-1 0 0,0 0-16,0 0 15,0 0 438,25 25-421,-24-25-32,24 25 15,-25-25 1,0 50-16,25-26 16,0 1-1,-25-25 1,25 25-1,0 0 1,0 0 0,0-1 31</inkml:trace>
  <inkml:trace contextRef="#ctx0" brushRef="#br0" timeOffset="-62699.1">4440 7863 0,'-25'0'79,"25"25"-64,0 0 1,0 24-16,0-24 15,0 0 1,0 0-16,0 0 16,0 24-1,0-24 1,0 0-16,0 0 16,0-1-1,0 26-15,0-25 16,0 0-16,0 24 15,0-24 1,0 25-16,0-26 16,0 1-16,0 0 15,0 0 1,0 0 0,0-1 15,0 1-16,-25-25 17,25 50-17,0-25-15,0-1 16,0 1-16,0 0 16,0 25-1,0-26-15,0 1 16,0 25-16,0-25 15,0-1-15,0 1 16,0 25-16,0-25 16,0 0-1,0-1-15,0 1 16,0 25-16,0-25 16</inkml:trace>
  <inkml:trace contextRef="#ctx0" brushRef="#br0" timeOffset="-60663.66">4911 8210 0,'0'50'109,"0"-25"-109,0 0 16,0-1-1,0 1 1,0 0-16,0 0 15,0 0-15,0-1 16,0 1-16,0 0 16,0 0-1,0 24 1,0-24-16,0 0 16,0 0-16,25-25 15,-25 25-15,0-1 16,25 26-16,-25-25 15,0 0 17,0-1-17,0 1 48,0 0-48,25-25 1,0 0-16,-1 0 31,1 0-15,0 0-16,0 0 16,0 0-16,24 0 15,-49-25 110,0 0-109,0-24-16,25 24 15,-25 0 1,0 0-16,0 1 16,0-1-16,0 0 15,0 0-15,0-24 16,0 24 0,0 0-16,0 0 15,0 0 1,0 1-16,0-1 15,0 0-15,0 0 16,0 0-16,-25 25 16,25-24 124,-49-1-108,24 25-1,0 0-31,0 0 15,-24 0-15,24 0 16</inkml:trace>
  <inkml:trace contextRef="#ctx0" brushRef="#br0" timeOffset="-57027.94">5680 8285 0,'0'-25'94,"0"50"-78,0 0-1,0-1 1,0 1-16,-25 0 16,1-25-16,24 25 15,-25 0-15,25-1 16,0 1-1,-25 0-15,0 25 16,25-26 0,0 1-16,0 0 15,-25 25-15,25-1 16,0-24 0,-24 0-1,24 24 1,0-24-16,0 0 15,0 0-15,0 0 1110,0-1-1048,24-24-46,1 0-16,25 25 16,24 0-16,50 0 15,-24 0-15,24-25 16,-50 25-16,-24-1 15,-1 1-15,-24-25 16,25 25-16,-50-50 156,0 0-156,0 1 16,0-1 0,0-25-1,0 25 1,0 0-16,0 1 15,49 24-15,-49-25 16,0-25 0,-25 50-16,25-25 15,-24 25-15,24-24 16,-50-1-16,50 0 16,-25 25-16,0-25 15,1 0-15,-1 1 16,-25-26-1,25 25 1,1 25-16,24-49 16,-25-1-1,0 25 1,0 0-16,25 1 16,-25 24-16,1 0 15,-1-25 1,0 25-16,0 0 15,-25-25 1,26 0 0,-1 0-16</inkml:trace>
  <inkml:trace contextRef="#ctx0" brushRef="#br0" timeOffset="-54129.61">6896 8086 0,'0'25'141,"0"0"-125,0 0-16,0 0 15,0-1 1,0 26-16,0-25 16,0 0-16,0-1 15,0 1 1,0 25-1,0-25-15,0-1 16,-25 1 0,-25-25-16,25 25 15,25 0-15,0 0 16,25-1-16,-25 1 16,0 0-16,-25 0 15,25 0 1,0-1-16,0 1 15,0 0-15,0 25 16,0-26 0,0 26-1,0-25 1,0 0 0,0-1-16,0 1 15,0 25-15,0-25 16,0 0 406,0-1-422,0 26 15,0-25 1,0 0-16,0 24 16,0-24-1,0 25 1,0-26-1,0 1-15,0 0 16,0 25-16,0-26 31,0 26-15,0-25 0,0 0-1,0-1 1</inkml:trace>
  <inkml:trace contextRef="#ctx0" brushRef="#br0" timeOffset="-48723.39">4266 9599 0,'25'0'156,"0"0"-140,25 0-16,-26 0 15,26 0-15,0 0 16,-1 0-16,-24 0 16,25 0-16,-1 0 15,1 0-15,-1 0 16,1 0-16,0 0 15,-1 0-15,1 0 16,0 0-16,-1 0 16,-24 0-16,0 0 15,0 0-15,-1 0 16,-24-24 0,0-1-16,0 0 31,25 25-31,0 0 15,0 0 1,24 0-16,-24 0 16,0 0-16,0 0 15,-25-50 1,0 26-16,0-1 16,0 0 546,25 25-546,-1 0-16,1 0 31,0 0-15,25 25-1,-26 0-15,1-25 16,50 24-16,-1 1 15,25 25-15,50-25 16,0-1-16,-50 1 16,-24 0-16,-51-25 15,1 0-15,0 0 16,0 0-16,0 0 141,-25 25-110,0 0-16,24-25-15,-24 24 16,0 1 31,50 0-47,0-25 16,-26 0-1,1 0-15,0 25 16,0-25-1,0 0-15,-1 0 16,1 0 140,0 0-140,0 0-16,0 0 16,-1 0-1,1 0-15,0 0 16,0 0-16,0 0 15,-25-25 1</inkml:trace>
  <inkml:trace contextRef="#ctx0" brushRef="#br0" timeOffset="-45532.01">2282 9351 0,'-25'0'188,"25"-24"-157,50-1-31,-25 25 16,-1 0-16,1 0 15,0 0 95,0 0-95,0 0-15,-1 0 16,1 0-16,0 0 16,0 0-16,0 0 15,-1 0-15,1 0 16,25 0-16,-25 0 15,0 0-15,-1 0 94,1 0-78,0 0-16,0 0 15,0 0 1,-1 0-16,1 0 16,25 0-16,-25 25 15,-1-25 1,1 0-16,-25 24 16,25-24-16,0 0 78,0 0-63,-1 0-15,26 0 16,0 0-16,-1 0 16,1 0-16,-25 0 15,24 0-15,-24 0 188,0 0-173,0 0 1,-1 0 0,1 0-1,25 0 32,-25 0-31,24 0-1,-24 0-15,0 0 16,0 0 234,0 0-156</inkml:trace>
  <inkml:trace contextRef="#ctx0" brushRef="#br0" timeOffset="-42941.3">446 9153 0,'-24'0'140,"48"0"-124,1 0-1,0 0 1,0 0 0,-25 25-16,50 0 15,-26-25-15,1 0 16,0 0-16,25 0 16,-26 0-1,1 0 1,0 0-16,0 0 15,24 0-15,-24 0 16,0 0-16,0 0 16,0 0-16,-1 0 15,1 0-15,0 0 16,0 0 0,0 0-1,-1 0 1,1 0-16,0 0 15,0 0-15,0 0 16,24 0-16,1 0 16,-25 0-1,-1 24-15,26 1 16,49-25-16,0 25 16,-24 0-16,-1 0 15,-24-25-15,-25 0 16,0 0 390,-1 0-390,1 0 327,0 0-327,0 0 0,24 0-1,-24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5C8E5-96C2-4439-8BDC-69DF6AAADEEA}" type="datetimeFigureOut">
              <a:rPr lang="en-IN" smtClean="0"/>
              <a:t>11-10-2020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5D31A-854F-4C3F-B935-1F4614FAD554}" type="slidenum">
              <a:rPr lang="en-IN" smtClean="0"/>
              <a:t>‹#›</a:t>
            </a:fld>
            <a:endParaRPr lang="en-IN"/>
          </a:p>
        </p:txBody>
      </p:sp>
    </p:spTree>
    <p:extLst>
      <p:ext uri="{BB962C8B-B14F-4D97-AF65-F5344CB8AC3E}">
        <p14:creationId xmlns:p14="http://schemas.microsoft.com/office/powerpoint/2010/main" val="239048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83846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250368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286471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10607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312647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74665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256466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358172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412401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340720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69E83-A0E8-4FB5-94D8-27D4E2C271C7}"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140612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69E83-A0E8-4FB5-94D8-27D4E2C271C7}" type="datetimeFigureOut">
              <a:rPr lang="en-US" smtClean="0"/>
              <a:pPr/>
              <a:t>10/11/2020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EA441-7381-418D-9C21-A8616A02380B}" type="slidenum">
              <a:rPr lang="en-US" smtClean="0"/>
              <a:pPr/>
              <a:t>‹#›</a:t>
            </a:fld>
            <a:endParaRPr lang="en-US"/>
          </a:p>
        </p:txBody>
      </p:sp>
      <p:sp>
        <p:nvSpPr>
          <p:cNvPr id="7" name="Rectangle 6">
            <a:extLst>
              <a:ext uri="{FF2B5EF4-FFF2-40B4-BE49-F238E27FC236}">
                <a16:creationId xmlns:a16="http://schemas.microsoft.com/office/drawing/2014/main" id="{397C889F-77D7-456C-A26C-A596738AA6AD}"/>
              </a:ext>
            </a:extLst>
          </p:cNvPr>
          <p:cNvSpPr/>
          <p:nvPr userDrawn="1"/>
        </p:nvSpPr>
        <p:spPr>
          <a:xfrm>
            <a:off x="10933611" y="0"/>
            <a:ext cx="1258389" cy="1489166"/>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35691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customXml" Target="../ink/ink7.xml"/><Relationship Id="rId18" Type="http://schemas.openxmlformats.org/officeDocument/2006/relationships/image" Target="../media/image22.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19.emf"/><Relationship Id="rId17" Type="http://schemas.openxmlformats.org/officeDocument/2006/relationships/customXml" Target="../ink/ink9.xml"/><Relationship Id="rId2" Type="http://schemas.openxmlformats.org/officeDocument/2006/relationships/image" Target="../media/image13.jpeg"/><Relationship Id="rId16" Type="http://schemas.openxmlformats.org/officeDocument/2006/relationships/image" Target="../media/image21.emf"/><Relationship Id="rId1" Type="http://schemas.openxmlformats.org/officeDocument/2006/relationships/slideLayout" Target="../slideLayouts/slideLayout6.xml"/><Relationship Id="rId6" Type="http://schemas.openxmlformats.org/officeDocument/2006/relationships/image" Target="../media/image16.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customXml" Target="../ink/ink5.xml"/><Relationship Id="rId1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5120" y="2501899"/>
            <a:ext cx="9521780" cy="2042363"/>
          </a:xfrm>
        </p:spPr>
        <p:txBody>
          <a:bodyPr>
            <a:normAutofit fontScale="90000"/>
          </a:bodyPr>
          <a:lstStyle/>
          <a:p>
            <a:r>
              <a:rPr lang="en-US" sz="4800" b="1" dirty="0">
                <a:latin typeface="Times New Roman" panose="02020603050405020304" pitchFamily="18" charset="0"/>
                <a:cs typeface="Times New Roman" panose="02020603050405020304" pitchFamily="18" charset="0"/>
              </a:rPr>
              <a:t>DIGITAL TECHNIQUES &amp; MICROPROCESSOR</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(DTM -22323)</a:t>
            </a:r>
          </a:p>
        </p:txBody>
      </p:sp>
      <p:pic>
        <p:nvPicPr>
          <p:cNvPr id="4" name="Picture 7">
            <a:extLst>
              <a:ext uri="{FF2B5EF4-FFF2-40B4-BE49-F238E27FC236}">
                <a16:creationId xmlns:a16="http://schemas.microsoft.com/office/drawing/2014/main" id="{FBD41BC7-0346-4262-A1E3-1AE54587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4932217" y="380999"/>
            <a:ext cx="1579725" cy="181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1146220" y="2350200"/>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6457071"/>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9" name="Content Placeholder 3">
            <a:extLst>
              <a:ext uri="{FF2B5EF4-FFF2-40B4-BE49-F238E27FC236}">
                <a16:creationId xmlns:a16="http://schemas.microsoft.com/office/drawing/2014/main" id="{9C8D5AB0-D3DA-C341-960A-7EAD7B9B1231}"/>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a:latin typeface="Times New Roman" panose="02020603050405020304" pitchFamily="18" charset="0"/>
                <a:cs typeface="Times New Roman" panose="02020603050405020304" pitchFamily="18" charset="0"/>
              </a:rPr>
              <a:t>#Education with Values</a:t>
            </a:r>
            <a:endParaRPr lang="en-US" b="1"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06520E4-E443-854E-BB13-AB49398D9E0C}"/>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11" name="Subtitle 10"/>
          <p:cNvSpPr>
            <a:spLocks noGrp="1"/>
          </p:cNvSpPr>
          <p:nvPr>
            <p:ph type="subTitle" idx="1"/>
          </p:nvPr>
        </p:nvSpPr>
        <p:spPr>
          <a:xfrm>
            <a:off x="1524000" y="4443454"/>
            <a:ext cx="9144000" cy="814346"/>
          </a:xfrm>
        </p:spPr>
        <p:txBody>
          <a:bodyPr>
            <a:normAutofit lnSpcReduction="10000"/>
          </a:bodyPr>
          <a:lstStyle/>
          <a:p>
            <a:endParaRPr lang="en-US" dirty="0"/>
          </a:p>
          <a:p>
            <a:r>
              <a:rPr lang="en-US" b="1" dirty="0">
                <a:latin typeface="Times New Roman" panose="02020603050405020304" pitchFamily="18" charset="0"/>
                <a:cs typeface="Times New Roman" panose="02020603050405020304" pitchFamily="18" charset="0"/>
              </a:rPr>
              <a:t>Mr. Yogesh J. Gaikwad</a:t>
            </a:r>
          </a:p>
        </p:txBody>
      </p:sp>
    </p:spTree>
    <p:extLst>
      <p:ext uri="{BB962C8B-B14F-4D97-AF65-F5344CB8AC3E}">
        <p14:creationId xmlns:p14="http://schemas.microsoft.com/office/powerpoint/2010/main" val="122138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just">
              <a:lnSpc>
                <a:spcPct val="107000"/>
              </a:lnSpc>
              <a:spcAft>
                <a:spcPts val="0"/>
              </a:spcAft>
            </a:pPr>
            <a:r>
              <a:rPr lang="en-IN" sz="3600" b="1" dirty="0">
                <a:solidFill>
                  <a:srgbClr val="2F5496"/>
                </a:solidFill>
                <a:latin typeface="Arial" panose="020B0604020202020204" pitchFamily="34" charset="0"/>
                <a:cs typeface="Times New Roman" panose="02020603050405020304" pitchFamily="18" charset="0"/>
              </a:rPr>
              <a:t>1.1 Terms Bit, Byte, Nibble</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9" name="Rectangle 6"/>
          <p:cNvSpPr/>
          <p:nvPr/>
        </p:nvSpPr>
        <p:spPr>
          <a:xfrm>
            <a:off x="812800" y="1447801"/>
            <a:ext cx="10769600" cy="4154984"/>
          </a:xfrm>
          <a:prstGeom prst="rect">
            <a:avLst/>
          </a:prstGeom>
        </p:spPr>
        <p:txBody>
          <a:bodyPr wrap="square">
            <a:spAutoFit/>
          </a:bodyPr>
          <a:lstStyle/>
          <a:p>
            <a:pPr algn="just">
              <a:spcAft>
                <a:spcPts val="0"/>
              </a:spcAft>
            </a:pPr>
            <a:r>
              <a:rPr lang="en-IN" sz="2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Bit</a:t>
            </a:r>
            <a:endParaRPr lang="en-IN" sz="2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Aft>
                <a:spcPts val="0"/>
              </a:spcAft>
            </a:pP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smallest unit of data in a computer is called Bit (Binary Digit). A bit has a single binary value, either 0 or 1. In most computer systems, there are eight bits in a byte. The value of a bit is usually stored as either above or below a designated level of electrical charge in a single capacitor within a memory device.</a:t>
            </a:r>
            <a:endParaRPr lang="en-I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IN" sz="2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Nibble</a:t>
            </a:r>
            <a:endParaRPr lang="en-IN" sz="2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Aft>
                <a:spcPts val="0"/>
              </a:spcAft>
            </a:pP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Half a byte (four bits) is called a nibble.</a:t>
            </a:r>
            <a:endParaRPr lang="en-I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IN" sz="2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Byte</a:t>
            </a:r>
            <a:endParaRPr lang="en-IN" sz="2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Aft>
                <a:spcPts val="0"/>
              </a:spcAft>
            </a:pP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most computer systems, a byte is a unit of data that is eight binary digits long. A byte is a unit most computers use to represent a character such as a letter, number or typographic symbol (for example, “g”, “5”, or “?”). A byte can also hold a string of bits that need to be used in some larger unit of application purposes (for example, the stream of bits that constitute a visual image for a program that displays images or the string of bits that constitutes the machine code of a computer program).</a:t>
            </a:r>
            <a:endParaRPr lang="en-IN"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845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95853"/>
            <a:ext cx="10515600" cy="1325563"/>
          </a:xfrm>
        </p:spPr>
        <p:txBody>
          <a:bodyPr>
            <a:normAutofit/>
          </a:bodyPr>
          <a:lstStyle/>
          <a:p>
            <a:r>
              <a:rPr lang="en-IN" sz="3600" b="1" dirty="0">
                <a:solidFill>
                  <a:srgbClr val="2F5496"/>
                </a:solidFill>
                <a:latin typeface="Arial" panose="020B0604020202020204" pitchFamily="34" charset="0"/>
                <a:cs typeface="Times New Roman" panose="02020603050405020304" pitchFamily="18" charset="0"/>
              </a:rPr>
              <a:t>1.2 Number System</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0" y="6457070"/>
            <a:ext cx="2971800"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10" name="TextBox 9">
            <a:extLst>
              <a:ext uri="{FF2B5EF4-FFF2-40B4-BE49-F238E27FC236}">
                <a16:creationId xmlns:a16="http://schemas.microsoft.com/office/drawing/2014/main" id="{97C67C42-3ADC-489E-8BB8-DBC880296DCC}"/>
              </a:ext>
            </a:extLst>
          </p:cNvPr>
          <p:cNvSpPr txBox="1"/>
          <p:nvPr/>
        </p:nvSpPr>
        <p:spPr>
          <a:xfrm>
            <a:off x="838200" y="1177636"/>
            <a:ext cx="10799618" cy="5228739"/>
          </a:xfrm>
          <a:prstGeom prst="rect">
            <a:avLst/>
          </a:prstGeom>
          <a:noFill/>
        </p:spPr>
        <p:txBody>
          <a:bodyPr wrap="square" rtlCol="0">
            <a:spAutoFit/>
          </a:bodyPr>
          <a:lstStyle/>
          <a:p>
            <a:r>
              <a:rPr lang="en-US" dirty="0"/>
              <a:t>The technique to represent and work with numbers is called number system. Decimal number system is the most common number system.</a:t>
            </a:r>
          </a:p>
          <a:p>
            <a:pPr>
              <a:lnSpc>
                <a:spcPct val="90000"/>
              </a:lnSpc>
              <a:spcBef>
                <a:spcPct val="0"/>
              </a:spcBef>
            </a:pPr>
            <a:r>
              <a:rPr lang="en-US" sz="2800" b="1" dirty="0">
                <a:solidFill>
                  <a:srgbClr val="2F5496"/>
                </a:solidFill>
                <a:latin typeface="Arial" panose="020B0604020202020204" pitchFamily="34" charset="0"/>
                <a:ea typeface="+mj-ea"/>
                <a:cs typeface="Times New Roman" panose="02020603050405020304" pitchFamily="18" charset="0"/>
              </a:rPr>
              <a:t>Decimal Number System</a:t>
            </a:r>
          </a:p>
          <a:p>
            <a:r>
              <a:rPr lang="en-US" dirty="0"/>
              <a:t>Decimal number system is a base 10 number system having 10 digits from 0 to 9. </a:t>
            </a:r>
          </a:p>
          <a:p>
            <a:r>
              <a:rPr lang="en-US" dirty="0"/>
              <a:t>This means that any numerical quantity can be represented using these 10 digits. </a:t>
            </a:r>
          </a:p>
          <a:p>
            <a:r>
              <a:rPr lang="en-US" dirty="0"/>
              <a:t>Decimal number system is also a positional value system. This means that the value of digits will depend on its position. Let us take an example to understand this.</a:t>
            </a:r>
          </a:p>
          <a:p>
            <a:r>
              <a:rPr lang="en-US" dirty="0"/>
              <a:t>Say we have three numbers – 734, 971 and 207. The value of 7 in all three numbers is different−</a:t>
            </a:r>
          </a:p>
          <a:p>
            <a:pPr marL="900113" lvl="0" indent="-342900" algn="just">
              <a:lnSpc>
                <a:spcPct val="107000"/>
              </a:lnSpc>
              <a:spcAft>
                <a:spcPts val="0"/>
              </a:spcAft>
              <a:buSzPts val="1000"/>
              <a:buFont typeface="Wingdings" panose="05000000000000000000" pitchFamily="2" charset="2"/>
              <a:buChar char="§"/>
              <a:tabLst>
                <a:tab pos="457200" algn="l"/>
              </a:tabLst>
            </a:pPr>
            <a:r>
              <a:rPr lang="en-IN" sz="1800" b="1" dirty="0">
                <a:effectLst/>
                <a:latin typeface="Arial" panose="020B0604020202020204" pitchFamily="34" charset="0"/>
                <a:ea typeface="Calibri" panose="020F0502020204030204" pitchFamily="34" charset="0"/>
                <a:cs typeface="Times New Roman" panose="02020603050405020304" pitchFamily="18" charset="0"/>
              </a:rPr>
              <a:t>In 734, value of 7 is 7 hundreds or 700 or 7 × 100 or 7 × 10</a:t>
            </a:r>
            <a:r>
              <a:rPr lang="en-IN" sz="1800" b="1" baseline="30000" dirty="0">
                <a:effectLst/>
                <a:latin typeface="Arial" panose="020B0604020202020204" pitchFamily="34" charset="0"/>
                <a:ea typeface="Calibri" panose="020F0502020204030204" pitchFamily="34" charset="0"/>
                <a:cs typeface="Times New Roman" panose="02020603050405020304" pitchFamily="18" charset="0"/>
              </a:rPr>
              <a:t>2</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900113" lvl="0" indent="-342900" algn="just">
              <a:lnSpc>
                <a:spcPct val="107000"/>
              </a:lnSpc>
              <a:spcAft>
                <a:spcPts val="0"/>
              </a:spcAft>
              <a:buSzPts val="1000"/>
              <a:buFont typeface="Wingdings" panose="05000000000000000000" pitchFamily="2" charset="2"/>
              <a:buChar char="§"/>
              <a:tabLst>
                <a:tab pos="457200" algn="l"/>
              </a:tabLst>
            </a:pPr>
            <a:r>
              <a:rPr lang="en-IN" sz="1800" b="1" dirty="0">
                <a:effectLst/>
                <a:latin typeface="Arial" panose="020B0604020202020204" pitchFamily="34" charset="0"/>
                <a:ea typeface="Calibri" panose="020F0502020204030204" pitchFamily="34" charset="0"/>
                <a:cs typeface="Times New Roman" panose="02020603050405020304" pitchFamily="18" charset="0"/>
              </a:rPr>
              <a:t>In 971, value of 7 is 7 tens or 70 or 7 × 10 or 7 × 10</a:t>
            </a:r>
            <a:r>
              <a:rPr lang="en-IN" sz="1800" b="1" baseline="300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900113" lvl="0" indent="-342900" algn="just">
              <a:lnSpc>
                <a:spcPct val="107000"/>
              </a:lnSpc>
              <a:spcAft>
                <a:spcPts val="0"/>
              </a:spcAft>
              <a:buSzPts val="1000"/>
              <a:buFont typeface="Wingdings" panose="05000000000000000000" pitchFamily="2" charset="2"/>
              <a:buChar char="§"/>
              <a:tabLst>
                <a:tab pos="457200" algn="l"/>
              </a:tabLst>
            </a:pPr>
            <a:r>
              <a:rPr lang="en-IN" sz="1800" b="1" dirty="0">
                <a:effectLst/>
                <a:latin typeface="Arial" panose="020B0604020202020204" pitchFamily="34" charset="0"/>
                <a:ea typeface="Calibri" panose="020F0502020204030204" pitchFamily="34" charset="0"/>
                <a:cs typeface="Times New Roman" panose="02020603050405020304" pitchFamily="18" charset="0"/>
              </a:rPr>
              <a:t>In 207, value 0f 7 is 7 units or 7 or 7 × 1 or 7 × 10</a:t>
            </a:r>
            <a:r>
              <a:rPr lang="en-IN" sz="1800" b="1" baseline="300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weightage of each position can be represented as follows −</a:t>
            </a:r>
          </a:p>
          <a:p>
            <a:r>
              <a:rPr lang="en-US" dirty="0"/>
              <a:t> </a:t>
            </a:r>
          </a:p>
          <a:p>
            <a:endParaRPr lang="en-US" dirty="0"/>
          </a:p>
          <a:p>
            <a:endParaRPr lang="en-US" dirty="0"/>
          </a:p>
          <a:p>
            <a:endParaRPr lang="en-US" dirty="0"/>
          </a:p>
          <a:p>
            <a:r>
              <a:rPr lang="en-US" dirty="0"/>
              <a:t>In digital systems, instructions are given through electric signals; variation is done by varying the voltage of the signal. Having 10 different voltages to implement decimal number system in digital equipment is difficult. </a:t>
            </a:r>
          </a:p>
        </p:txBody>
      </p:sp>
      <p:pic>
        <p:nvPicPr>
          <p:cNvPr id="12" name="Picture 11" descr="Decimal Number System">
            <a:extLst>
              <a:ext uri="{FF2B5EF4-FFF2-40B4-BE49-F238E27FC236}">
                <a16:creationId xmlns:a16="http://schemas.microsoft.com/office/drawing/2014/main" id="{C3943308-14F2-4BD7-80DD-FC6DAA3FA3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05928" y="4652529"/>
            <a:ext cx="5264703" cy="903144"/>
          </a:xfrm>
          <a:prstGeom prst="rect">
            <a:avLst/>
          </a:prstGeom>
          <a:noFill/>
          <a:ln>
            <a:noFill/>
          </a:ln>
        </p:spPr>
      </p:pic>
    </p:spTree>
    <p:extLst>
      <p:ext uri="{BB962C8B-B14F-4D97-AF65-F5344CB8AC3E}">
        <p14:creationId xmlns:p14="http://schemas.microsoft.com/office/powerpoint/2010/main" val="424845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6"/>
            <a:ext cx="10191750" cy="401638"/>
          </a:xfrm>
        </p:spPr>
        <p:txBody>
          <a:bodyPr>
            <a:noAutofit/>
          </a:bodyPr>
          <a:lstStyle/>
          <a:p>
            <a:r>
              <a:rPr lang="en-US" sz="2800" b="1" dirty="0">
                <a:solidFill>
                  <a:srgbClr val="2F5496"/>
                </a:solidFill>
                <a:latin typeface="Arial" panose="020B0604020202020204" pitchFamily="34" charset="0"/>
                <a:cs typeface="Times New Roman" panose="02020603050405020304" pitchFamily="18" charset="0"/>
              </a:rPr>
              <a:t>Binary Number System</a:t>
            </a:r>
          </a:p>
        </p:txBody>
      </p:sp>
      <p:sp>
        <p:nvSpPr>
          <p:cNvPr id="14" name="TextBox 13">
            <a:extLst>
              <a:ext uri="{FF2B5EF4-FFF2-40B4-BE49-F238E27FC236}">
                <a16:creationId xmlns:a16="http://schemas.microsoft.com/office/drawing/2014/main" id="{3587BF84-4129-4E35-8494-4B6B7E9F496F}"/>
              </a:ext>
            </a:extLst>
          </p:cNvPr>
          <p:cNvSpPr txBox="1"/>
          <p:nvPr/>
        </p:nvSpPr>
        <p:spPr>
          <a:xfrm>
            <a:off x="838200" y="955964"/>
            <a:ext cx="10737272" cy="5355312"/>
          </a:xfrm>
          <a:prstGeom prst="rect">
            <a:avLst/>
          </a:prstGeom>
          <a:noFill/>
        </p:spPr>
        <p:txBody>
          <a:bodyPr wrap="square">
            <a:spAutoFit/>
          </a:bodyPr>
          <a:lstStyle/>
          <a:p>
            <a:r>
              <a:rPr lang="en-US" dirty="0"/>
              <a:t>The easiest way to vary instructions through electric signals is two-state system – on and off. </a:t>
            </a:r>
          </a:p>
          <a:p>
            <a:r>
              <a:rPr lang="en-US" dirty="0"/>
              <a:t>On is represented as 1 and off as 0, though 0 is not actually no signal but signal at a lower voltage. </a:t>
            </a:r>
          </a:p>
          <a:p>
            <a:r>
              <a:rPr lang="en-US" dirty="0"/>
              <a:t>The number system having just these two digits – 0 and 1 – is called </a:t>
            </a:r>
            <a:r>
              <a:rPr lang="en-US" b="1" dirty="0"/>
              <a:t>binary number system.</a:t>
            </a:r>
          </a:p>
          <a:p>
            <a:r>
              <a:rPr lang="en-US" dirty="0"/>
              <a:t>Each binary digit is also called a </a:t>
            </a:r>
            <a:r>
              <a:rPr lang="en-US" b="1" dirty="0"/>
              <a:t>bit</a:t>
            </a:r>
            <a:r>
              <a:rPr lang="en-US" dirty="0"/>
              <a:t>. </a:t>
            </a:r>
          </a:p>
          <a:p>
            <a:r>
              <a:rPr lang="en-US" dirty="0"/>
              <a:t>Binary number system is also positional value system, where each digit has a value expressed in powers of 2, as displayed here.</a:t>
            </a:r>
          </a:p>
          <a:p>
            <a:r>
              <a:rPr lang="en-US" dirty="0"/>
              <a:t> </a:t>
            </a:r>
          </a:p>
          <a:p>
            <a:endParaRPr lang="en-US" dirty="0"/>
          </a:p>
          <a:p>
            <a:r>
              <a:rPr lang="en-US" dirty="0"/>
              <a:t>In any binary number, the rightmost digit is called </a:t>
            </a:r>
            <a:r>
              <a:rPr lang="en-US" b="1" dirty="0"/>
              <a:t>Least Significant Bit (LSB)</a:t>
            </a:r>
            <a:r>
              <a:rPr lang="en-US" dirty="0"/>
              <a:t> and leftmost digit is called </a:t>
            </a:r>
            <a:r>
              <a:rPr lang="en-US" b="1" dirty="0"/>
              <a:t>Most Significant Bit (MSB).</a:t>
            </a:r>
          </a:p>
          <a:p>
            <a:r>
              <a:rPr lang="en-US" dirty="0"/>
              <a:t> </a:t>
            </a:r>
          </a:p>
          <a:p>
            <a:endParaRPr lang="en-US" dirty="0"/>
          </a:p>
          <a:p>
            <a:endParaRPr lang="en-US" dirty="0"/>
          </a:p>
          <a:p>
            <a:endParaRPr lang="en-US" dirty="0"/>
          </a:p>
          <a:p>
            <a:r>
              <a:rPr lang="en-US" dirty="0"/>
              <a:t>And decimal equivalent of this number is sum of product of each digit with its positional value.</a:t>
            </a: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11010</a:t>
            </a:r>
            <a:r>
              <a:rPr lang="en-IN" sz="1800" baseline="-25000" dirty="0">
                <a:solidFill>
                  <a:srgbClr val="000000"/>
                </a:solidFill>
                <a:effectLst/>
                <a:latin typeface="Arial" panose="020B0604020202020204" pitchFamily="34" charset="0"/>
                <a:ea typeface="Times New Roman" panose="02020603050405020304" pitchFamily="18" charset="0"/>
              </a:rPr>
              <a:t>2</a:t>
            </a:r>
            <a:r>
              <a:rPr lang="en-IN" sz="1800" dirty="0">
                <a:solidFill>
                  <a:srgbClr val="000000"/>
                </a:solidFill>
                <a:effectLst/>
                <a:latin typeface="Arial" panose="020B0604020202020204" pitchFamily="34" charset="0"/>
                <a:ea typeface="Times New Roman" panose="02020603050405020304" pitchFamily="18" charset="0"/>
              </a:rPr>
              <a:t> = 1×2</a:t>
            </a:r>
            <a:r>
              <a:rPr lang="en-IN" sz="1800" baseline="30000" dirty="0">
                <a:solidFill>
                  <a:srgbClr val="000000"/>
                </a:solidFill>
                <a:effectLst/>
                <a:latin typeface="Arial" panose="020B0604020202020204" pitchFamily="34" charset="0"/>
                <a:ea typeface="Times New Roman" panose="02020603050405020304" pitchFamily="18" charset="0"/>
              </a:rPr>
              <a:t>4 </a:t>
            </a:r>
            <a:r>
              <a:rPr lang="en-IN" sz="1800" dirty="0">
                <a:solidFill>
                  <a:srgbClr val="000000"/>
                </a:solidFill>
                <a:effectLst/>
                <a:latin typeface="Arial" panose="020B0604020202020204" pitchFamily="34" charset="0"/>
                <a:ea typeface="Times New Roman" panose="02020603050405020304" pitchFamily="18" charset="0"/>
              </a:rPr>
              <a:t>+ 1×2</a:t>
            </a:r>
            <a:r>
              <a:rPr lang="en-IN" sz="1800" baseline="30000" dirty="0">
                <a:solidFill>
                  <a:srgbClr val="000000"/>
                </a:solidFill>
                <a:effectLst/>
                <a:latin typeface="Arial" panose="020B0604020202020204" pitchFamily="34" charset="0"/>
                <a:ea typeface="Times New Roman" panose="02020603050405020304" pitchFamily="18" charset="0"/>
              </a:rPr>
              <a:t>3</a:t>
            </a:r>
            <a:r>
              <a:rPr lang="en-IN" sz="1800" dirty="0">
                <a:solidFill>
                  <a:srgbClr val="000000"/>
                </a:solidFill>
                <a:effectLst/>
                <a:latin typeface="Arial" panose="020B0604020202020204" pitchFamily="34" charset="0"/>
                <a:ea typeface="Times New Roman" panose="02020603050405020304" pitchFamily="18" charset="0"/>
              </a:rPr>
              <a:t> + 0×2</a:t>
            </a:r>
            <a:r>
              <a:rPr lang="en-IN" sz="1800" baseline="30000" dirty="0">
                <a:solidFill>
                  <a:srgbClr val="000000"/>
                </a:solidFill>
                <a:effectLst/>
                <a:latin typeface="Arial" panose="020B0604020202020204" pitchFamily="34" charset="0"/>
                <a:ea typeface="Times New Roman" panose="02020603050405020304" pitchFamily="18" charset="0"/>
              </a:rPr>
              <a:t>2</a:t>
            </a:r>
            <a:r>
              <a:rPr lang="en-IN" sz="1800" dirty="0">
                <a:solidFill>
                  <a:srgbClr val="000000"/>
                </a:solidFill>
                <a:effectLst/>
                <a:latin typeface="Arial" panose="020B0604020202020204" pitchFamily="34" charset="0"/>
                <a:ea typeface="Times New Roman" panose="02020603050405020304" pitchFamily="18" charset="0"/>
              </a:rPr>
              <a:t> + 1×2</a:t>
            </a:r>
            <a:r>
              <a:rPr lang="en-IN" sz="1800" baseline="30000" dirty="0">
                <a:solidFill>
                  <a:srgbClr val="000000"/>
                </a:solidFill>
                <a:effectLst/>
                <a:latin typeface="Arial" panose="020B0604020202020204" pitchFamily="34" charset="0"/>
                <a:ea typeface="Times New Roman" panose="02020603050405020304" pitchFamily="18" charset="0"/>
              </a:rPr>
              <a:t>1</a:t>
            </a:r>
            <a:r>
              <a:rPr lang="en-IN" sz="1800" dirty="0">
                <a:solidFill>
                  <a:srgbClr val="000000"/>
                </a:solidFill>
                <a:effectLst/>
                <a:latin typeface="Arial" panose="020B0604020202020204" pitchFamily="34" charset="0"/>
                <a:ea typeface="Times New Roman" panose="02020603050405020304" pitchFamily="18" charset="0"/>
              </a:rPr>
              <a:t> + 0×2</a:t>
            </a:r>
            <a:r>
              <a:rPr lang="en-IN" sz="1800" baseline="30000" dirty="0">
                <a:solidFill>
                  <a:srgbClr val="000000"/>
                </a:solidFill>
                <a:effectLst/>
                <a:latin typeface="Arial" panose="020B0604020202020204" pitchFamily="34" charset="0"/>
                <a:ea typeface="Times New Roman" panose="02020603050405020304" pitchFamily="18" charset="0"/>
              </a:rPr>
              <a:t>0</a:t>
            </a:r>
            <a:endParaRPr lang="en-IN" sz="1800" dirty="0">
              <a:effectLst/>
              <a:latin typeface="Times New Roman" panose="02020603050405020304" pitchFamily="18" charset="0"/>
              <a:ea typeface="Times New Roman" panose="02020603050405020304" pitchFamily="18" charset="0"/>
            </a:endParaRP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 16 + 8 + 0 + 2 + 0</a:t>
            </a:r>
            <a:endParaRPr lang="en-IN" sz="1800" dirty="0">
              <a:effectLst/>
              <a:latin typeface="Times New Roman" panose="02020603050405020304" pitchFamily="18" charset="0"/>
              <a:ea typeface="Times New Roman" panose="02020603050405020304" pitchFamily="18" charset="0"/>
            </a:endParaRP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 26</a:t>
            </a:r>
            <a:r>
              <a:rPr lang="en-IN" sz="1800" baseline="-25000" dirty="0">
                <a:solidFill>
                  <a:srgbClr val="000000"/>
                </a:solidFill>
                <a:effectLst/>
                <a:latin typeface="Arial" panose="020B0604020202020204" pitchFamily="34" charset="0"/>
                <a:ea typeface="Times New Roman" panose="02020603050405020304" pitchFamily="18" charset="0"/>
              </a:rPr>
              <a:t>10</a:t>
            </a:r>
            <a:endParaRPr lang="en-IN" sz="1800" dirty="0">
              <a:effectLst/>
              <a:latin typeface="Times New Roman" panose="02020603050405020304" pitchFamily="18" charset="0"/>
              <a:ea typeface="Times New Roman" panose="02020603050405020304" pitchFamily="18" charset="0"/>
            </a:endParaRPr>
          </a:p>
          <a:p>
            <a:endParaRPr lang="en-US" dirty="0"/>
          </a:p>
        </p:txBody>
      </p:sp>
      <p:pic>
        <p:nvPicPr>
          <p:cNvPr id="15" name="Picture 14" descr="Binary Number System">
            <a:extLst>
              <a:ext uri="{FF2B5EF4-FFF2-40B4-BE49-F238E27FC236}">
                <a16:creationId xmlns:a16="http://schemas.microsoft.com/office/drawing/2014/main" id="{EEA48295-0B28-48C9-9349-C33AB04BA1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9963" y="2342080"/>
            <a:ext cx="5127048" cy="894917"/>
          </a:xfrm>
          <a:prstGeom prst="rect">
            <a:avLst/>
          </a:prstGeom>
          <a:noFill/>
          <a:ln>
            <a:noFill/>
          </a:ln>
        </p:spPr>
      </p:pic>
      <p:pic>
        <p:nvPicPr>
          <p:cNvPr id="16" name="Picture 15" descr="MSB lsb">
            <a:extLst>
              <a:ext uri="{FF2B5EF4-FFF2-40B4-BE49-F238E27FC236}">
                <a16:creationId xmlns:a16="http://schemas.microsoft.com/office/drawing/2014/main" id="{08B5A444-6CAA-4C93-B7EC-2393C18033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4591" y="3602561"/>
            <a:ext cx="3335482" cy="1171575"/>
          </a:xfrm>
          <a:prstGeom prst="rect">
            <a:avLst/>
          </a:prstGeom>
          <a:noFill/>
          <a:ln>
            <a:noFill/>
          </a:ln>
        </p:spPr>
      </p:pic>
    </p:spTree>
    <p:extLst>
      <p:ext uri="{BB962C8B-B14F-4D97-AF65-F5344CB8AC3E}">
        <p14:creationId xmlns:p14="http://schemas.microsoft.com/office/powerpoint/2010/main" val="424845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1459634"/>
            <a:ext cx="10515600" cy="3818948"/>
          </a:xfrm>
        </p:spPr>
        <p:txBody>
          <a:bodyPr>
            <a:normAutofit/>
          </a:bodyPr>
          <a:lstStyle/>
          <a:p>
            <a:r>
              <a:rPr lang="en-US" sz="2000" dirty="0"/>
              <a:t>Computer memory is measured in terms of how many bits it can store. Here is a chart for memory capacity conversion.</a:t>
            </a:r>
            <a:br>
              <a:rPr lang="en-US" sz="2000" dirty="0"/>
            </a:br>
            <a:r>
              <a:rPr lang="en-US" sz="2000" dirty="0"/>
              <a:t>•	1 byte (B) = 8 bits</a:t>
            </a:r>
            <a:br>
              <a:rPr lang="en-US" sz="2000" dirty="0"/>
            </a:br>
            <a:r>
              <a:rPr lang="en-US" sz="2000" dirty="0"/>
              <a:t>•	1 Kilobytes (KB) = 1024 bytes</a:t>
            </a:r>
            <a:br>
              <a:rPr lang="en-US" sz="2000" dirty="0"/>
            </a:br>
            <a:r>
              <a:rPr lang="en-US" sz="2000" dirty="0"/>
              <a:t>•	1 Megabyte (MB) = 1024 KB</a:t>
            </a:r>
            <a:br>
              <a:rPr lang="en-US" sz="2000" dirty="0"/>
            </a:br>
            <a:r>
              <a:rPr lang="en-US" sz="2000" dirty="0"/>
              <a:t>•	1 Gigabyte (GB) = 1024 MB</a:t>
            </a:r>
            <a:br>
              <a:rPr lang="en-US" sz="2000" dirty="0"/>
            </a:br>
            <a:r>
              <a:rPr lang="en-US" sz="2000" dirty="0"/>
              <a:t>•	1 Terabyte (TB) = 1024 GB</a:t>
            </a:r>
            <a:br>
              <a:rPr lang="en-US" sz="2000" dirty="0"/>
            </a:br>
            <a:r>
              <a:rPr lang="en-US" sz="2000" dirty="0"/>
              <a:t>•	1 Exabyte (EB) = 1024 PB</a:t>
            </a:r>
            <a:br>
              <a:rPr lang="en-US" sz="2000" dirty="0"/>
            </a:br>
            <a:r>
              <a:rPr lang="en-US" sz="2000" dirty="0"/>
              <a:t>•	1 Zettabyte = 1024 EB</a:t>
            </a:r>
            <a:br>
              <a:rPr lang="en-US" sz="2000" dirty="0"/>
            </a:br>
            <a:r>
              <a:rPr lang="en-US" sz="2000" dirty="0"/>
              <a:t>•	1 Yottabyte (YB) = 1024 ZB</a:t>
            </a:r>
            <a:endParaRPr lang="en-US" sz="4800" dirty="0"/>
          </a:p>
        </p:txBody>
      </p:sp>
    </p:spTree>
    <p:extLst>
      <p:ext uri="{BB962C8B-B14F-4D97-AF65-F5344CB8AC3E}">
        <p14:creationId xmlns:p14="http://schemas.microsoft.com/office/powerpoint/2010/main" val="424845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5"/>
            <a:ext cx="10515600" cy="895639"/>
          </a:xfrm>
        </p:spPr>
        <p:txBody>
          <a:bodyPr>
            <a:normAutofit fontScale="90000"/>
          </a:bodyPr>
          <a:lstStyle/>
          <a:p>
            <a:br>
              <a:rPr lang="en-US" b="1" u="sng" dirty="0"/>
            </a:br>
            <a:r>
              <a:rPr lang="en-US" sz="3100" b="1" dirty="0">
                <a:solidFill>
                  <a:srgbClr val="2F5496"/>
                </a:solidFill>
                <a:latin typeface="Arial" panose="020B0604020202020204" pitchFamily="34" charset="0"/>
                <a:cs typeface="Times New Roman" panose="02020603050405020304" pitchFamily="18" charset="0"/>
              </a:rPr>
              <a:t>Octal Number System</a:t>
            </a:r>
            <a:br>
              <a:rPr kumimoji="0" lang="en-US" sz="5400" b="0" i="0" u="none" strike="noStrike" cap="none" normalizeH="0" baseline="0" dirty="0">
                <a:ln>
                  <a:noFill/>
                </a:ln>
                <a:solidFill>
                  <a:schemeClr val="tx1"/>
                </a:solidFill>
                <a:effectLst/>
                <a:ea typeface="Times New Roman" pitchFamily="18" charset="0"/>
                <a:cs typeface="Calibri" pitchFamily="34" charset="0"/>
              </a:rPr>
            </a:br>
            <a:br>
              <a:rPr lang="en-US" dirty="0"/>
            </a:br>
            <a:endParaRPr lang="en-US" dirty="0"/>
          </a:p>
        </p:txBody>
      </p:sp>
      <p:sp>
        <p:nvSpPr>
          <p:cNvPr id="15361" name="Rectangle 1"/>
          <p:cNvSpPr>
            <a:spLocks noChangeArrowheads="1"/>
          </p:cNvSpPr>
          <p:nvPr/>
        </p:nvSpPr>
        <p:spPr bwMode="auto">
          <a:xfrm>
            <a:off x="947305" y="812944"/>
            <a:ext cx="10067925"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ea typeface="Times New Roman" pitchFamily="18" charset="0"/>
                <a:cs typeface="Calibri" pitchFamily="34" charset="0"/>
              </a:rPr>
              <a:t>Octal number system has eight digits – 0, 1, 2, 3, 4, 5, 6 and 7.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ea typeface="Times New Roman" pitchFamily="18" charset="0"/>
                <a:cs typeface="Calibri" pitchFamily="34" charset="0"/>
              </a:rPr>
              <a:t>Octal number system is also a positional value system with where each digit has its value expressed in powers of 8, as shown here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a:ln>
                <a:noFill/>
              </a:ln>
              <a:solidFill>
                <a:schemeClr val="tx1"/>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a:ln>
                <a:noFill/>
              </a:ln>
              <a:solidFill>
                <a:schemeClr val="tx1"/>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000" dirty="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a:ln>
                <a:noFill/>
              </a:ln>
              <a:solidFill>
                <a:schemeClr val="tx1"/>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ea typeface="Times New Roman" pitchFamily="18" charset="0"/>
                <a:cs typeface="Calibri" pitchFamily="34" charset="0"/>
              </a:rPr>
              <a:t>Decimal equivalent of any octal number is sum of product of each digit with its positional value.</a:t>
            </a: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726</a:t>
            </a:r>
            <a:r>
              <a:rPr lang="en-IN" sz="1800" baseline="-25000" dirty="0">
                <a:solidFill>
                  <a:srgbClr val="000000"/>
                </a:solidFill>
                <a:effectLst/>
                <a:latin typeface="Arial" panose="020B0604020202020204" pitchFamily="34" charset="0"/>
                <a:ea typeface="Times New Roman" panose="02020603050405020304" pitchFamily="18" charset="0"/>
              </a:rPr>
              <a:t>8</a:t>
            </a:r>
            <a:r>
              <a:rPr lang="en-IN" sz="1800" dirty="0">
                <a:solidFill>
                  <a:srgbClr val="000000"/>
                </a:solidFill>
                <a:effectLst/>
                <a:latin typeface="Arial" panose="020B0604020202020204" pitchFamily="34" charset="0"/>
                <a:ea typeface="Times New Roman" panose="02020603050405020304" pitchFamily="18" charset="0"/>
              </a:rPr>
              <a:t> = 7×8</a:t>
            </a:r>
            <a:r>
              <a:rPr lang="en-IN" sz="1800" baseline="30000" dirty="0">
                <a:solidFill>
                  <a:srgbClr val="000000"/>
                </a:solidFill>
                <a:effectLst/>
                <a:latin typeface="Arial" panose="020B0604020202020204" pitchFamily="34" charset="0"/>
                <a:ea typeface="Times New Roman" panose="02020603050405020304" pitchFamily="18" charset="0"/>
              </a:rPr>
              <a:t>2 </a:t>
            </a:r>
            <a:r>
              <a:rPr lang="en-IN" sz="1800" dirty="0">
                <a:solidFill>
                  <a:srgbClr val="000000"/>
                </a:solidFill>
                <a:effectLst/>
                <a:latin typeface="Arial" panose="020B0604020202020204" pitchFamily="34" charset="0"/>
                <a:ea typeface="Times New Roman" panose="02020603050405020304" pitchFamily="18" charset="0"/>
              </a:rPr>
              <a:t>+ 2×8</a:t>
            </a:r>
            <a:r>
              <a:rPr lang="en-IN" sz="1800" baseline="30000" dirty="0">
                <a:solidFill>
                  <a:srgbClr val="000000"/>
                </a:solidFill>
                <a:effectLst/>
                <a:latin typeface="Arial" panose="020B0604020202020204" pitchFamily="34" charset="0"/>
                <a:ea typeface="Times New Roman" panose="02020603050405020304" pitchFamily="18" charset="0"/>
              </a:rPr>
              <a:t>1</a:t>
            </a:r>
            <a:r>
              <a:rPr lang="en-IN" sz="1800" dirty="0">
                <a:solidFill>
                  <a:srgbClr val="000000"/>
                </a:solidFill>
                <a:effectLst/>
                <a:latin typeface="Arial" panose="020B0604020202020204" pitchFamily="34" charset="0"/>
                <a:ea typeface="Times New Roman" panose="02020603050405020304" pitchFamily="18" charset="0"/>
              </a:rPr>
              <a:t> + 6×8</a:t>
            </a:r>
            <a:r>
              <a:rPr lang="en-IN" sz="1800" baseline="30000" dirty="0">
                <a:solidFill>
                  <a:srgbClr val="000000"/>
                </a:solidFill>
                <a:effectLst/>
                <a:latin typeface="Arial" panose="020B0604020202020204" pitchFamily="34" charset="0"/>
                <a:ea typeface="Times New Roman" panose="02020603050405020304" pitchFamily="18" charset="0"/>
              </a:rPr>
              <a:t>0</a:t>
            </a:r>
            <a:endParaRPr lang="en-IN" sz="1800" dirty="0">
              <a:effectLst/>
              <a:latin typeface="Times New Roman" panose="02020603050405020304" pitchFamily="18" charset="0"/>
              <a:ea typeface="Times New Roman" panose="02020603050405020304" pitchFamily="18" charset="0"/>
            </a:endParaRP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 448 + 16 + 6</a:t>
            </a:r>
            <a:endParaRPr lang="en-IN" sz="1800" dirty="0">
              <a:effectLst/>
              <a:latin typeface="Times New Roman" panose="02020603050405020304" pitchFamily="18" charset="0"/>
              <a:ea typeface="Times New Roman" panose="02020603050405020304" pitchFamily="18" charset="0"/>
            </a:endParaRP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 470</a:t>
            </a:r>
            <a:r>
              <a:rPr lang="en-IN" sz="1800" baseline="-25000" dirty="0">
                <a:solidFill>
                  <a:srgbClr val="000000"/>
                </a:solidFill>
                <a:effectLst/>
                <a:latin typeface="Arial" panose="020B0604020202020204" pitchFamily="34" charset="0"/>
                <a:ea typeface="Times New Roman" panose="02020603050405020304" pitchFamily="18" charset="0"/>
              </a:rPr>
              <a:t>10</a:t>
            </a:r>
            <a:endParaRPr lang="en-IN" sz="1800" dirty="0">
              <a:effectLst/>
              <a:latin typeface="Times New Roman" panose="02020603050405020304" pitchFamily="18" charset="0"/>
              <a:ea typeface="Times New Roman" panose="02020603050405020304" pitchFamily="18" charset="0"/>
            </a:endParaRPr>
          </a:p>
        </p:txBody>
      </p:sp>
      <p:pic>
        <p:nvPicPr>
          <p:cNvPr id="11" name="Picture 10" descr="Octal Number System">
            <a:extLst>
              <a:ext uri="{FF2B5EF4-FFF2-40B4-BE49-F238E27FC236}">
                <a16:creationId xmlns:a16="http://schemas.microsoft.com/office/drawing/2014/main" id="{590AF137-4C32-47C9-9C88-23E03CDA68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77786" y="1806207"/>
            <a:ext cx="5186795" cy="1103247"/>
          </a:xfrm>
          <a:prstGeom prst="rect">
            <a:avLst/>
          </a:prstGeom>
          <a:noFill/>
          <a:ln>
            <a:noFill/>
          </a:ln>
        </p:spPr>
      </p:pic>
    </p:spTree>
    <p:extLst>
      <p:ext uri="{BB962C8B-B14F-4D97-AF65-F5344CB8AC3E}">
        <p14:creationId xmlns:p14="http://schemas.microsoft.com/office/powerpoint/2010/main" val="424845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p:txBody>
          <a:bodyPr>
            <a:normAutofit/>
          </a:bodyPr>
          <a:lstStyle/>
          <a:p>
            <a:r>
              <a:rPr lang="en-US" sz="2800" b="1" dirty="0">
                <a:solidFill>
                  <a:srgbClr val="2F5496"/>
                </a:solidFill>
                <a:latin typeface="Arial" panose="020B0604020202020204" pitchFamily="34" charset="0"/>
                <a:cs typeface="Times New Roman" panose="02020603050405020304" pitchFamily="18" charset="0"/>
              </a:rPr>
              <a:t>Hexadecimal Number System</a:t>
            </a:r>
          </a:p>
        </p:txBody>
      </p:sp>
      <p:sp>
        <p:nvSpPr>
          <p:cNvPr id="8" name="TextBox 7"/>
          <p:cNvSpPr txBox="1"/>
          <p:nvPr/>
        </p:nvSpPr>
        <p:spPr>
          <a:xfrm>
            <a:off x="809625" y="1581150"/>
            <a:ext cx="11049866" cy="2862322"/>
          </a:xfrm>
          <a:prstGeom prst="rect">
            <a:avLst/>
          </a:prstGeom>
          <a:noFill/>
        </p:spPr>
        <p:txBody>
          <a:bodyPr wrap="square" rtlCol="0">
            <a:spAutoFit/>
          </a:bodyPr>
          <a:lstStyle/>
          <a:p>
            <a:r>
              <a:rPr lang="en-US" dirty="0"/>
              <a:t>Octal number system has 16 symbols – 0 to 9 and A to F where A is equal to 10, B is equal to 11 and so on till F. Hexadecimal number system is also a positional value system with where each digit has its value expressed in powers of 16, as shown here −</a:t>
            </a:r>
          </a:p>
          <a:p>
            <a:r>
              <a:rPr lang="en-US" dirty="0"/>
              <a:t> </a:t>
            </a:r>
          </a:p>
          <a:p>
            <a:endParaRPr lang="en-US" dirty="0"/>
          </a:p>
          <a:p>
            <a:endParaRPr lang="en-US" dirty="0"/>
          </a:p>
          <a:p>
            <a:r>
              <a:rPr lang="en-US" dirty="0"/>
              <a:t>Decimal equivalent of any hexadecimal number is sum of product of each digit with its positional value.</a:t>
            </a: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27FB</a:t>
            </a:r>
            <a:r>
              <a:rPr lang="en-IN" sz="1800" baseline="-25000" dirty="0">
                <a:solidFill>
                  <a:srgbClr val="000000"/>
                </a:solidFill>
                <a:effectLst/>
                <a:latin typeface="Arial" panose="020B0604020202020204" pitchFamily="34" charset="0"/>
                <a:ea typeface="Times New Roman" panose="02020603050405020304" pitchFamily="18" charset="0"/>
              </a:rPr>
              <a:t>16</a:t>
            </a:r>
            <a:r>
              <a:rPr lang="en-IN" sz="1800" dirty="0">
                <a:solidFill>
                  <a:srgbClr val="000000"/>
                </a:solidFill>
                <a:effectLst/>
                <a:latin typeface="Arial" panose="020B0604020202020204" pitchFamily="34" charset="0"/>
                <a:ea typeface="Times New Roman" panose="02020603050405020304" pitchFamily="18" charset="0"/>
              </a:rPr>
              <a:t> = 2×16</a:t>
            </a:r>
            <a:r>
              <a:rPr lang="en-IN" sz="1800" baseline="30000" dirty="0">
                <a:solidFill>
                  <a:srgbClr val="000000"/>
                </a:solidFill>
                <a:effectLst/>
                <a:latin typeface="Arial" panose="020B0604020202020204" pitchFamily="34" charset="0"/>
                <a:ea typeface="Times New Roman" panose="02020603050405020304" pitchFamily="18" charset="0"/>
              </a:rPr>
              <a:t>3</a:t>
            </a:r>
            <a:r>
              <a:rPr lang="en-IN" sz="1800" dirty="0">
                <a:solidFill>
                  <a:srgbClr val="000000"/>
                </a:solidFill>
                <a:effectLst/>
                <a:latin typeface="Arial" panose="020B0604020202020204" pitchFamily="34" charset="0"/>
                <a:ea typeface="Times New Roman" panose="02020603050405020304" pitchFamily="18" charset="0"/>
              </a:rPr>
              <a:t> + 7×16</a:t>
            </a:r>
            <a:r>
              <a:rPr lang="en-IN" sz="1800" baseline="30000" dirty="0">
                <a:solidFill>
                  <a:srgbClr val="000000"/>
                </a:solidFill>
                <a:effectLst/>
                <a:latin typeface="Arial" panose="020B0604020202020204" pitchFamily="34" charset="0"/>
                <a:ea typeface="Times New Roman" panose="02020603050405020304" pitchFamily="18" charset="0"/>
              </a:rPr>
              <a:t>2</a:t>
            </a:r>
            <a:r>
              <a:rPr lang="en-IN" sz="1800" dirty="0">
                <a:solidFill>
                  <a:srgbClr val="000000"/>
                </a:solidFill>
                <a:effectLst/>
                <a:latin typeface="Arial" panose="020B0604020202020204" pitchFamily="34" charset="0"/>
                <a:ea typeface="Times New Roman" panose="02020603050405020304" pitchFamily="18" charset="0"/>
              </a:rPr>
              <a:t> + 15×16</a:t>
            </a:r>
            <a:r>
              <a:rPr lang="en-IN" sz="1800" baseline="30000" dirty="0">
                <a:solidFill>
                  <a:srgbClr val="000000"/>
                </a:solidFill>
                <a:effectLst/>
                <a:latin typeface="Arial" panose="020B0604020202020204" pitchFamily="34" charset="0"/>
                <a:ea typeface="Times New Roman" panose="02020603050405020304" pitchFamily="18" charset="0"/>
              </a:rPr>
              <a:t>1</a:t>
            </a:r>
            <a:r>
              <a:rPr lang="en-IN" sz="1800" dirty="0">
                <a:solidFill>
                  <a:srgbClr val="000000"/>
                </a:solidFill>
                <a:effectLst/>
                <a:latin typeface="Arial" panose="020B0604020202020204" pitchFamily="34" charset="0"/>
                <a:ea typeface="Times New Roman" panose="02020603050405020304" pitchFamily="18" charset="0"/>
              </a:rPr>
              <a:t> + 10×16</a:t>
            </a:r>
            <a:r>
              <a:rPr lang="en-IN" sz="1800" baseline="30000" dirty="0">
                <a:solidFill>
                  <a:srgbClr val="000000"/>
                </a:solidFill>
                <a:effectLst/>
                <a:latin typeface="Arial" panose="020B0604020202020204" pitchFamily="34" charset="0"/>
                <a:ea typeface="Times New Roman" panose="02020603050405020304" pitchFamily="18" charset="0"/>
              </a:rPr>
              <a:t>0</a:t>
            </a:r>
            <a:endParaRPr lang="en-IN" sz="1800" dirty="0">
              <a:effectLst/>
              <a:latin typeface="Times New Roman" panose="02020603050405020304" pitchFamily="18" charset="0"/>
              <a:ea typeface="Times New Roman" panose="02020603050405020304" pitchFamily="18" charset="0"/>
            </a:endParaRP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 8192 + 1792 + 240 +10</a:t>
            </a:r>
            <a:endParaRPr lang="en-IN" sz="1800" dirty="0">
              <a:effectLst/>
              <a:latin typeface="Times New Roman" panose="02020603050405020304" pitchFamily="18" charset="0"/>
              <a:ea typeface="Times New Roman" panose="02020603050405020304" pitchFamily="18" charset="0"/>
            </a:endParaRP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 10234</a:t>
            </a:r>
            <a:r>
              <a:rPr lang="en-IN" sz="1800" baseline="-25000" dirty="0">
                <a:solidFill>
                  <a:srgbClr val="000000"/>
                </a:solidFill>
                <a:effectLst/>
                <a:latin typeface="Arial" panose="020B0604020202020204" pitchFamily="34" charset="0"/>
                <a:ea typeface="Times New Roman" panose="02020603050405020304" pitchFamily="18" charset="0"/>
              </a:rPr>
              <a:t>10</a:t>
            </a:r>
            <a:endParaRPr lang="en-IN" sz="1800" dirty="0">
              <a:effectLst/>
              <a:latin typeface="Times New Roman" panose="02020603050405020304" pitchFamily="18" charset="0"/>
              <a:ea typeface="Times New Roman" panose="02020603050405020304" pitchFamily="18" charset="0"/>
            </a:endParaRPr>
          </a:p>
        </p:txBody>
      </p:sp>
      <p:pic>
        <p:nvPicPr>
          <p:cNvPr id="9" name="Picture 8" descr="Hexa Number System">
            <a:extLst>
              <a:ext uri="{FF2B5EF4-FFF2-40B4-BE49-F238E27FC236}">
                <a16:creationId xmlns:a16="http://schemas.microsoft.com/office/drawing/2014/main" id="{C150EF10-6C5B-457F-BD73-DA0E37496B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49262" y="2362230"/>
            <a:ext cx="5105424" cy="935152"/>
          </a:xfrm>
          <a:prstGeom prst="rect">
            <a:avLst/>
          </a:prstGeom>
          <a:noFill/>
          <a:ln>
            <a:noFill/>
          </a:ln>
        </p:spPr>
      </p:pic>
    </p:spTree>
    <p:extLst>
      <p:ext uri="{BB962C8B-B14F-4D97-AF65-F5344CB8AC3E}">
        <p14:creationId xmlns:p14="http://schemas.microsoft.com/office/powerpoint/2010/main" val="424845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6"/>
            <a:ext cx="10515600" cy="396874"/>
          </a:xfrm>
        </p:spPr>
        <p:txBody>
          <a:bodyPr>
            <a:normAutofit fontScale="90000"/>
          </a:bodyPr>
          <a:lstStyle/>
          <a:p>
            <a:r>
              <a:rPr lang="en-IN" sz="3600" b="1" dirty="0">
                <a:solidFill>
                  <a:srgbClr val="2F5496"/>
                </a:solidFill>
                <a:latin typeface="Arial" panose="020B0604020202020204" pitchFamily="34" charset="0"/>
                <a:cs typeface="Times New Roman" panose="02020603050405020304" pitchFamily="18" charset="0"/>
              </a:rPr>
              <a:t>Number System Relationship</a:t>
            </a:r>
            <a:endParaRPr lang="en-US" sz="3600" b="1" dirty="0">
              <a:solidFill>
                <a:srgbClr val="2F5496"/>
              </a:solidFill>
              <a:latin typeface="Arial" panose="020B0604020202020204" pitchFamily="34" charset="0"/>
              <a:cs typeface="Times New Roman" panose="02020603050405020304" pitchFamily="18" charset="0"/>
            </a:endParaRPr>
          </a:p>
        </p:txBody>
      </p:sp>
      <p:sp>
        <p:nvSpPr>
          <p:cNvPr id="73729" name="Rectangle 1"/>
          <p:cNvSpPr>
            <a:spLocks noChangeArrowheads="1"/>
          </p:cNvSpPr>
          <p:nvPr/>
        </p:nvSpPr>
        <p:spPr bwMode="auto">
          <a:xfrm>
            <a:off x="766762" y="901473"/>
            <a:ext cx="10658475"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The following table depicts the relationship between decimal, binary, octal and hexadecimal number systems.</a:t>
            </a:r>
            <a:endParaRPr lang="en-IN"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a:ln>
                <a:noFill/>
              </a:ln>
              <a:solidFill>
                <a:schemeClr val="tx1"/>
              </a:solidFill>
              <a:effectLst/>
              <a:cs typeface="Arial" pitchFamily="34" charset="0"/>
            </a:endParaRPr>
          </a:p>
        </p:txBody>
      </p:sp>
      <p:graphicFrame>
        <p:nvGraphicFramePr>
          <p:cNvPr id="2" name="Table 1">
            <a:extLst>
              <a:ext uri="{FF2B5EF4-FFF2-40B4-BE49-F238E27FC236}">
                <a16:creationId xmlns:a16="http://schemas.microsoft.com/office/drawing/2014/main" id="{B6C7A8A8-D7D6-4787-9A87-EC1ECF638BE6}"/>
              </a:ext>
            </a:extLst>
          </p:cNvPr>
          <p:cNvGraphicFramePr>
            <a:graphicFrameLocks noGrp="1"/>
          </p:cNvGraphicFramePr>
          <p:nvPr>
            <p:extLst>
              <p:ext uri="{D42A27DB-BD31-4B8C-83A1-F6EECF244321}">
                <p14:modId xmlns:p14="http://schemas.microsoft.com/office/powerpoint/2010/main" val="658049437"/>
              </p:ext>
            </p:extLst>
          </p:nvPr>
        </p:nvGraphicFramePr>
        <p:xfrm>
          <a:off x="2410690" y="1350815"/>
          <a:ext cx="4821383" cy="4768160"/>
        </p:xfrm>
        <a:graphic>
          <a:graphicData uri="http://schemas.openxmlformats.org/drawingml/2006/table">
            <a:tbl>
              <a:tblPr firstRow="1" firstCol="1" bandRow="1">
                <a:tableStyleId>{5C22544A-7EE6-4342-B048-85BDC9FD1C3A}</a:tableStyleId>
              </a:tblPr>
              <a:tblGrid>
                <a:gridCol w="1634837">
                  <a:extLst>
                    <a:ext uri="{9D8B030D-6E8A-4147-A177-3AD203B41FA5}">
                      <a16:colId xmlns:a16="http://schemas.microsoft.com/office/drawing/2014/main" val="2001248513"/>
                    </a:ext>
                  </a:extLst>
                </a:gridCol>
                <a:gridCol w="1025237">
                  <a:extLst>
                    <a:ext uri="{9D8B030D-6E8A-4147-A177-3AD203B41FA5}">
                      <a16:colId xmlns:a16="http://schemas.microsoft.com/office/drawing/2014/main" val="1976625507"/>
                    </a:ext>
                  </a:extLst>
                </a:gridCol>
                <a:gridCol w="1109021">
                  <a:extLst>
                    <a:ext uri="{9D8B030D-6E8A-4147-A177-3AD203B41FA5}">
                      <a16:colId xmlns:a16="http://schemas.microsoft.com/office/drawing/2014/main" val="1113478369"/>
                    </a:ext>
                  </a:extLst>
                </a:gridCol>
                <a:gridCol w="1052288">
                  <a:extLst>
                    <a:ext uri="{9D8B030D-6E8A-4147-A177-3AD203B41FA5}">
                      <a16:colId xmlns:a16="http://schemas.microsoft.com/office/drawing/2014/main" val="2711201304"/>
                    </a:ext>
                  </a:extLst>
                </a:gridCol>
              </a:tblGrid>
              <a:tr h="242047">
                <a:tc>
                  <a:txBody>
                    <a:bodyPr/>
                    <a:lstStyle/>
                    <a:p>
                      <a:pPr algn="just">
                        <a:lnSpc>
                          <a:spcPct val="107000"/>
                        </a:lnSpc>
                        <a:spcAft>
                          <a:spcPts val="0"/>
                        </a:spcAft>
                      </a:pPr>
                      <a:r>
                        <a:rPr lang="en-IN" sz="1800" dirty="0">
                          <a:effectLst/>
                        </a:rPr>
                        <a:t>HEXADECIMAL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dirty="0">
                          <a:effectLst/>
                        </a:rPr>
                        <a:t>DECIMAL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OCTAL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BINARY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0977568"/>
                  </a:ext>
                </a:extLst>
              </a:tr>
              <a:tr h="242047">
                <a:tc>
                  <a:txBody>
                    <a:bodyPr/>
                    <a:lstStyle/>
                    <a:p>
                      <a:pPr algn="ctr">
                        <a:lnSpc>
                          <a:spcPct val="107000"/>
                        </a:lnSpc>
                        <a:spcAft>
                          <a:spcPts val="0"/>
                        </a:spcAft>
                      </a:pPr>
                      <a:r>
                        <a:rPr lang="en-IN" sz="1800" dirty="0">
                          <a:effectLst/>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4408139"/>
                  </a:ext>
                </a:extLst>
              </a:tr>
              <a:tr h="242047">
                <a:tc>
                  <a:txBody>
                    <a:bodyPr/>
                    <a:lstStyle/>
                    <a:p>
                      <a:pPr algn="ctr">
                        <a:lnSpc>
                          <a:spcPct val="107000"/>
                        </a:lnSpc>
                        <a:spcAft>
                          <a:spcPts val="0"/>
                        </a:spcAft>
                      </a:pPr>
                      <a:r>
                        <a:rPr lang="en-IN" sz="1800" dirty="0">
                          <a:effectLst/>
                        </a:rPr>
                        <a:t>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0001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2302396"/>
                  </a:ext>
                </a:extLst>
              </a:tr>
              <a:tr h="242047">
                <a:tc>
                  <a:txBody>
                    <a:bodyPr/>
                    <a:lstStyle/>
                    <a:p>
                      <a:pPr algn="ctr">
                        <a:lnSpc>
                          <a:spcPct val="107000"/>
                        </a:lnSpc>
                        <a:spcAft>
                          <a:spcPts val="0"/>
                        </a:spcAft>
                      </a:pPr>
                      <a:r>
                        <a:rPr lang="en-IN" sz="1800" dirty="0">
                          <a:effectLst/>
                        </a:rPr>
                        <a:t>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0010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91225"/>
                  </a:ext>
                </a:extLst>
              </a:tr>
              <a:tr h="242047">
                <a:tc>
                  <a:txBody>
                    <a:bodyPr/>
                    <a:lstStyle/>
                    <a:p>
                      <a:pPr algn="ctr">
                        <a:lnSpc>
                          <a:spcPct val="107000"/>
                        </a:lnSpc>
                        <a:spcAft>
                          <a:spcPts val="0"/>
                        </a:spcAft>
                      </a:pPr>
                      <a:r>
                        <a:rPr lang="en-IN" sz="1800" dirty="0">
                          <a:effectLst/>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0011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9817044"/>
                  </a:ext>
                </a:extLst>
              </a:tr>
              <a:tr h="242047">
                <a:tc>
                  <a:txBody>
                    <a:bodyPr/>
                    <a:lstStyle/>
                    <a:p>
                      <a:pPr algn="ctr">
                        <a:lnSpc>
                          <a:spcPct val="107000"/>
                        </a:lnSpc>
                        <a:spcAft>
                          <a:spcPts val="0"/>
                        </a:spcAft>
                      </a:pPr>
                      <a:r>
                        <a:rPr lang="en-IN" sz="1800" dirty="0">
                          <a:effectLst/>
                        </a:rPr>
                        <a:t>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0100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743640"/>
                  </a:ext>
                </a:extLst>
              </a:tr>
              <a:tr h="242047">
                <a:tc>
                  <a:txBody>
                    <a:bodyPr/>
                    <a:lstStyle/>
                    <a:p>
                      <a:pPr algn="ctr">
                        <a:lnSpc>
                          <a:spcPct val="107000"/>
                        </a:lnSpc>
                        <a:spcAft>
                          <a:spcPts val="0"/>
                        </a:spcAft>
                      </a:pPr>
                      <a:r>
                        <a:rPr lang="en-IN" sz="1800" dirty="0">
                          <a:effectLst/>
                        </a:rPr>
                        <a:t>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7842699"/>
                  </a:ext>
                </a:extLst>
              </a:tr>
              <a:tr h="242047">
                <a:tc>
                  <a:txBody>
                    <a:bodyPr/>
                    <a:lstStyle/>
                    <a:p>
                      <a:pPr algn="ctr">
                        <a:lnSpc>
                          <a:spcPct val="107000"/>
                        </a:lnSpc>
                        <a:spcAft>
                          <a:spcPts val="0"/>
                        </a:spcAft>
                      </a:pPr>
                      <a:r>
                        <a:rPr lang="en-IN" sz="1800" dirty="0">
                          <a:effectLst/>
                        </a:rPr>
                        <a:t>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0110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851038"/>
                  </a:ext>
                </a:extLst>
              </a:tr>
              <a:tr h="242047">
                <a:tc>
                  <a:txBody>
                    <a:bodyPr/>
                    <a:lstStyle/>
                    <a:p>
                      <a:pPr algn="ctr">
                        <a:lnSpc>
                          <a:spcPct val="107000"/>
                        </a:lnSpc>
                        <a:spcAft>
                          <a:spcPts val="0"/>
                        </a:spcAft>
                      </a:pPr>
                      <a:r>
                        <a:rPr lang="en-IN" sz="1800" dirty="0">
                          <a:effectLst/>
                        </a:rPr>
                        <a:t>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0111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5744212"/>
                  </a:ext>
                </a:extLst>
              </a:tr>
              <a:tr h="242047">
                <a:tc>
                  <a:txBody>
                    <a:bodyPr/>
                    <a:lstStyle/>
                    <a:p>
                      <a:pPr algn="ctr">
                        <a:lnSpc>
                          <a:spcPct val="107000"/>
                        </a:lnSpc>
                        <a:spcAft>
                          <a:spcPts val="0"/>
                        </a:spcAft>
                      </a:pPr>
                      <a:r>
                        <a:rPr lang="en-IN" sz="1800" dirty="0">
                          <a:effectLst/>
                        </a:rPr>
                        <a:t>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527109"/>
                  </a:ext>
                </a:extLst>
              </a:tr>
              <a:tr h="242047">
                <a:tc>
                  <a:txBody>
                    <a:bodyPr/>
                    <a:lstStyle/>
                    <a:p>
                      <a:pPr algn="ctr">
                        <a:lnSpc>
                          <a:spcPct val="107000"/>
                        </a:lnSpc>
                        <a:spcAft>
                          <a:spcPts val="0"/>
                        </a:spcAft>
                      </a:pPr>
                      <a:r>
                        <a:rPr lang="en-IN" sz="1800" dirty="0">
                          <a:effectLst/>
                        </a:rPr>
                        <a:t>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1001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965387"/>
                  </a:ext>
                </a:extLst>
              </a:tr>
              <a:tr h="242047">
                <a:tc>
                  <a:txBody>
                    <a:bodyPr/>
                    <a:lstStyle/>
                    <a:p>
                      <a:pPr algn="ctr">
                        <a:lnSpc>
                          <a:spcPct val="107000"/>
                        </a:lnSpc>
                        <a:spcAft>
                          <a:spcPts val="0"/>
                        </a:spcAft>
                      </a:pPr>
                      <a:r>
                        <a:rPr lang="en-IN" sz="1800" dirty="0">
                          <a:effectLst/>
                        </a:rPr>
                        <a:t>A</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1010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7770178"/>
                  </a:ext>
                </a:extLst>
              </a:tr>
              <a:tr h="242047">
                <a:tc>
                  <a:txBody>
                    <a:bodyPr/>
                    <a:lstStyle/>
                    <a:p>
                      <a:pPr algn="ctr">
                        <a:lnSpc>
                          <a:spcPct val="107000"/>
                        </a:lnSpc>
                        <a:spcAft>
                          <a:spcPts val="0"/>
                        </a:spcAft>
                      </a:pPr>
                      <a:r>
                        <a:rPr lang="en-IN" sz="1800" dirty="0">
                          <a:effectLst/>
                        </a:rPr>
                        <a:t>B</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1011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052329"/>
                  </a:ext>
                </a:extLst>
              </a:tr>
              <a:tr h="242047">
                <a:tc>
                  <a:txBody>
                    <a:bodyPr/>
                    <a:lstStyle/>
                    <a:p>
                      <a:pPr algn="ctr">
                        <a:lnSpc>
                          <a:spcPct val="107000"/>
                        </a:lnSpc>
                        <a:spcAft>
                          <a:spcPts val="0"/>
                        </a:spcAft>
                      </a:pPr>
                      <a:r>
                        <a:rPr lang="en-IN" sz="1800" dirty="0">
                          <a:effectLst/>
                        </a:rPr>
                        <a:t>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1100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3101579"/>
                  </a:ext>
                </a:extLst>
              </a:tr>
              <a:tr h="242047">
                <a:tc>
                  <a:txBody>
                    <a:bodyPr/>
                    <a:lstStyle/>
                    <a:p>
                      <a:pPr algn="ctr">
                        <a:lnSpc>
                          <a:spcPct val="107000"/>
                        </a:lnSpc>
                        <a:spcAft>
                          <a:spcPts val="0"/>
                        </a:spcAft>
                      </a:pPr>
                      <a:r>
                        <a:rPr lang="en-IN" sz="1800" dirty="0">
                          <a:effectLst/>
                        </a:rPr>
                        <a:t>D</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9613681"/>
                  </a:ext>
                </a:extLst>
              </a:tr>
              <a:tr h="242047">
                <a:tc>
                  <a:txBody>
                    <a:bodyPr/>
                    <a:lstStyle/>
                    <a:p>
                      <a:pPr algn="ctr">
                        <a:lnSpc>
                          <a:spcPct val="107000"/>
                        </a:lnSpc>
                        <a:spcAft>
                          <a:spcPts val="0"/>
                        </a:spcAft>
                      </a:pPr>
                      <a:r>
                        <a:rPr lang="en-IN" sz="1800" dirty="0">
                          <a:effectLst/>
                        </a:rPr>
                        <a:t>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1110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927347"/>
                  </a:ext>
                </a:extLst>
              </a:tr>
              <a:tr h="242047">
                <a:tc>
                  <a:txBody>
                    <a:bodyPr/>
                    <a:lstStyle/>
                    <a:p>
                      <a:pPr algn="ctr">
                        <a:lnSpc>
                          <a:spcPct val="107000"/>
                        </a:lnSpc>
                        <a:spcAft>
                          <a:spcPts val="0"/>
                        </a:spcAft>
                      </a:pPr>
                      <a:r>
                        <a:rPr lang="en-IN" sz="1800" dirty="0">
                          <a:effectLst/>
                        </a:rPr>
                        <a:t>F</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a:effectLst/>
                        </a:rPr>
                        <a:t>17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800" dirty="0">
                          <a:effectLst/>
                        </a:rPr>
                        <a:t>1111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737487"/>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6"/>
            <a:ext cx="10515600" cy="313748"/>
          </a:xfrm>
        </p:spPr>
        <p:txBody>
          <a:bodyPr>
            <a:noAutofit/>
          </a:bodyPr>
          <a:lstStyle/>
          <a:p>
            <a:r>
              <a:rPr lang="en-US" sz="3600" b="1" dirty="0">
                <a:solidFill>
                  <a:srgbClr val="2F5496"/>
                </a:solidFill>
                <a:latin typeface="Arial" panose="020B0604020202020204" pitchFamily="34" charset="0"/>
                <a:cs typeface="Times New Roman" panose="02020603050405020304" pitchFamily="18" charset="0"/>
              </a:rPr>
              <a:t>Number System Conversion</a:t>
            </a:r>
          </a:p>
        </p:txBody>
      </p:sp>
      <p:sp>
        <p:nvSpPr>
          <p:cNvPr id="10" name="TextBox 9">
            <a:extLst>
              <a:ext uri="{FF2B5EF4-FFF2-40B4-BE49-F238E27FC236}">
                <a16:creationId xmlns:a16="http://schemas.microsoft.com/office/drawing/2014/main" id="{614E3C7D-7572-4485-80F2-CDABE2DE6EAC}"/>
              </a:ext>
            </a:extLst>
          </p:cNvPr>
          <p:cNvSpPr txBox="1"/>
          <p:nvPr/>
        </p:nvSpPr>
        <p:spPr>
          <a:xfrm>
            <a:off x="838199" y="1339978"/>
            <a:ext cx="10716491" cy="5022914"/>
          </a:xfrm>
          <a:prstGeom prst="rect">
            <a:avLst/>
          </a:prstGeom>
          <a:noFill/>
        </p:spPr>
        <p:txBody>
          <a:bodyPr wrap="square">
            <a:spAutoFit/>
          </a:bodyPr>
          <a:lstStyle/>
          <a:p>
            <a:r>
              <a:rPr lang="en-US" dirty="0"/>
              <a:t>As you know decimal, binary, octal and hexadecimal number systems are positional value number systems. To convert binary, octal and hexadecimal to decimal number, we just need to add the product of each digit with its positional value. Here we are going to learn other conversion among these number systems.</a:t>
            </a:r>
          </a:p>
          <a:p>
            <a:endParaRPr lang="en-US" dirty="0"/>
          </a:p>
          <a:p>
            <a:pPr>
              <a:lnSpc>
                <a:spcPct val="90000"/>
              </a:lnSpc>
              <a:spcBef>
                <a:spcPct val="0"/>
              </a:spcBef>
            </a:pPr>
            <a:r>
              <a:rPr lang="en-US" sz="2800" b="1" dirty="0">
                <a:solidFill>
                  <a:srgbClr val="2F5496"/>
                </a:solidFill>
                <a:latin typeface="Arial" panose="020B0604020202020204" pitchFamily="34" charset="0"/>
                <a:ea typeface="+mj-ea"/>
                <a:cs typeface="Times New Roman" panose="02020603050405020304" pitchFamily="18" charset="0"/>
              </a:rPr>
              <a:t>Decimal to Binary</a:t>
            </a:r>
          </a:p>
          <a:p>
            <a:r>
              <a:rPr lang="en-US" dirty="0"/>
              <a:t>Decimal numbers can be converted to binary by repeated division of the number by 2 while recording the remainder. Let’s take an example to see how this happens.</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r>
              <a:rPr lang="en-US" dirty="0"/>
              <a:t>The remainders are to be read from bottom to top to obtain the binary equivalent.</a:t>
            </a:r>
          </a:p>
          <a:p>
            <a:r>
              <a:rPr lang="en-IN" sz="1800" dirty="0">
                <a:solidFill>
                  <a:srgbClr val="000000"/>
                </a:solidFill>
                <a:effectLst/>
                <a:latin typeface="Arial" panose="020B0604020202020204" pitchFamily="34" charset="0"/>
                <a:ea typeface="Times New Roman" panose="02020603050405020304" pitchFamily="18" charset="0"/>
              </a:rPr>
              <a:t>43</a:t>
            </a:r>
            <a:r>
              <a:rPr lang="en-IN" sz="1800" baseline="-25000" dirty="0">
                <a:solidFill>
                  <a:srgbClr val="000000"/>
                </a:solidFill>
                <a:effectLst/>
                <a:latin typeface="Arial" panose="020B0604020202020204" pitchFamily="34" charset="0"/>
                <a:ea typeface="Times New Roman" panose="02020603050405020304" pitchFamily="18" charset="0"/>
              </a:rPr>
              <a:t>10</a:t>
            </a:r>
            <a:r>
              <a:rPr lang="en-IN" sz="1800" dirty="0">
                <a:solidFill>
                  <a:srgbClr val="000000"/>
                </a:solidFill>
                <a:effectLst/>
                <a:latin typeface="Arial" panose="020B0604020202020204" pitchFamily="34" charset="0"/>
                <a:ea typeface="Times New Roman" panose="02020603050405020304" pitchFamily="18" charset="0"/>
              </a:rPr>
              <a:t> = 101011</a:t>
            </a:r>
            <a:r>
              <a:rPr lang="en-IN" sz="1800" baseline="-25000" dirty="0">
                <a:solidFill>
                  <a:srgbClr val="000000"/>
                </a:solidFill>
                <a:effectLst/>
                <a:latin typeface="Arial" panose="020B0604020202020204" pitchFamily="34" charset="0"/>
                <a:ea typeface="Times New Roman" panose="02020603050405020304" pitchFamily="18" charset="0"/>
              </a:rPr>
              <a:t>2</a:t>
            </a:r>
            <a:endParaRPr lang="en-US" dirty="0"/>
          </a:p>
        </p:txBody>
      </p:sp>
      <p:pic>
        <p:nvPicPr>
          <p:cNvPr id="11" name="Picture 10" descr="Decimal To Binary">
            <a:extLst>
              <a:ext uri="{FF2B5EF4-FFF2-40B4-BE49-F238E27FC236}">
                <a16:creationId xmlns:a16="http://schemas.microsoft.com/office/drawing/2014/main" id="{F4EFE6CB-89A1-45D3-9C8D-9BE3BB1E8A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6412" y="3429000"/>
            <a:ext cx="4804497" cy="2089022"/>
          </a:xfrm>
          <a:prstGeom prst="rect">
            <a:avLst/>
          </a:prstGeom>
          <a:noFill/>
          <a:ln>
            <a:noFill/>
          </a:ln>
        </p:spPr>
      </p:pic>
    </p:spTree>
    <p:extLst>
      <p:ext uri="{BB962C8B-B14F-4D97-AF65-F5344CB8AC3E}">
        <p14:creationId xmlns:p14="http://schemas.microsoft.com/office/powerpoint/2010/main" val="424845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p:txBody>
          <a:bodyPr>
            <a:normAutofit/>
          </a:bodyPr>
          <a:lstStyle/>
          <a:p>
            <a:r>
              <a:rPr lang="en-US" sz="2800" b="1" dirty="0">
                <a:solidFill>
                  <a:srgbClr val="2F5496"/>
                </a:solidFill>
                <a:latin typeface="Arial" panose="020B0604020202020204" pitchFamily="34" charset="0"/>
                <a:cs typeface="Times New Roman" panose="02020603050405020304" pitchFamily="18" charset="0"/>
              </a:rPr>
              <a:t>Decimal to Octal</a:t>
            </a:r>
          </a:p>
        </p:txBody>
      </p:sp>
      <p:sp>
        <p:nvSpPr>
          <p:cNvPr id="87041" name="Rectangle 1"/>
          <p:cNvSpPr>
            <a:spLocks noChangeArrowheads="1"/>
          </p:cNvSpPr>
          <p:nvPr/>
        </p:nvSpPr>
        <p:spPr bwMode="auto">
          <a:xfrm>
            <a:off x="838200" y="1690688"/>
            <a:ext cx="950595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i="0" u="none" strike="noStrike" cap="none" normalizeH="0" baseline="0" dirty="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E5621F5F-F2A1-47D6-8C49-E39FE80AD5D3}"/>
              </a:ext>
            </a:extLst>
          </p:cNvPr>
          <p:cNvSpPr txBox="1"/>
          <p:nvPr/>
        </p:nvSpPr>
        <p:spPr>
          <a:xfrm>
            <a:off x="969818" y="1246910"/>
            <a:ext cx="8177646" cy="3693319"/>
          </a:xfrm>
          <a:prstGeom prst="rect">
            <a:avLst/>
          </a:prstGeom>
          <a:noFill/>
        </p:spPr>
        <p:txBody>
          <a:bodyPr wrap="square">
            <a:spAutoFit/>
          </a:bodyPr>
          <a:lstStyle/>
          <a:p>
            <a:pPr algn="just"/>
            <a:r>
              <a:rPr lang="en-US" dirty="0"/>
              <a:t>Decimal numbers can be converted to octal by repeated division of the number by 8 while recording the remainder. Let’s take an example to see how this happens.</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Reading the remainders from bottom to top,</a:t>
            </a: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473</a:t>
            </a:r>
            <a:r>
              <a:rPr lang="en-IN" sz="1800" baseline="-25000" dirty="0">
                <a:solidFill>
                  <a:srgbClr val="000000"/>
                </a:solidFill>
                <a:effectLst/>
                <a:latin typeface="Arial" panose="020B0604020202020204" pitchFamily="34" charset="0"/>
                <a:ea typeface="Times New Roman" panose="02020603050405020304" pitchFamily="18" charset="0"/>
              </a:rPr>
              <a:t>10</a:t>
            </a:r>
            <a:r>
              <a:rPr lang="en-IN" sz="1800" dirty="0">
                <a:solidFill>
                  <a:srgbClr val="000000"/>
                </a:solidFill>
                <a:effectLst/>
                <a:latin typeface="Arial" panose="020B0604020202020204" pitchFamily="34" charset="0"/>
                <a:ea typeface="Times New Roman" panose="02020603050405020304" pitchFamily="18" charset="0"/>
              </a:rPr>
              <a:t> = 731</a:t>
            </a:r>
            <a:r>
              <a:rPr lang="en-IN" sz="1800" baseline="-25000" dirty="0">
                <a:solidFill>
                  <a:srgbClr val="000000"/>
                </a:solidFill>
                <a:effectLst/>
                <a:latin typeface="Arial" panose="020B0604020202020204" pitchFamily="34" charset="0"/>
                <a:ea typeface="Times New Roman" panose="02020603050405020304" pitchFamily="18" charset="0"/>
              </a:rPr>
              <a:t>8</a:t>
            </a:r>
            <a:endParaRPr lang="en-IN" sz="18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2376A271-B059-4EBB-9F12-E2C9BF73CFD9}"/>
              </a:ext>
            </a:extLst>
          </p:cNvPr>
          <p:cNvPicPr>
            <a:picLocks noChangeAspect="1"/>
          </p:cNvPicPr>
          <p:nvPr/>
        </p:nvPicPr>
        <p:blipFill>
          <a:blip r:embed="rId2"/>
          <a:stretch>
            <a:fillRect/>
          </a:stretch>
        </p:blipFill>
        <p:spPr>
          <a:xfrm>
            <a:off x="1200487" y="1941447"/>
            <a:ext cx="5325003" cy="2173353"/>
          </a:xfrm>
          <a:prstGeom prst="rect">
            <a:avLst/>
          </a:prstGeom>
        </p:spPr>
      </p:pic>
    </p:spTree>
    <p:extLst>
      <p:ext uri="{BB962C8B-B14F-4D97-AF65-F5344CB8AC3E}">
        <p14:creationId xmlns:p14="http://schemas.microsoft.com/office/powerpoint/2010/main" val="424845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5"/>
            <a:ext cx="10515600" cy="663575"/>
          </a:xfrm>
        </p:spPr>
        <p:txBody>
          <a:bodyPr>
            <a:normAutofit fontScale="90000"/>
          </a:bodyPr>
          <a:lstStyle/>
          <a:p>
            <a:br>
              <a:rPr lang="en-US" sz="4400" dirty="0"/>
            </a:br>
            <a:r>
              <a:rPr lang="en-US" sz="3100" b="1" dirty="0">
                <a:solidFill>
                  <a:srgbClr val="2F5496"/>
                </a:solidFill>
                <a:latin typeface="Arial" panose="020B0604020202020204" pitchFamily="34" charset="0"/>
                <a:cs typeface="Times New Roman" panose="02020603050405020304" pitchFamily="18" charset="0"/>
              </a:rPr>
              <a:t>Decimal to Hexadecimal</a:t>
            </a:r>
            <a:br>
              <a:rPr lang="en-US" sz="4400" dirty="0"/>
            </a:br>
            <a:br>
              <a:rPr lang="en-US" dirty="0"/>
            </a:br>
            <a:endParaRPr lang="en-US" dirty="0"/>
          </a:p>
        </p:txBody>
      </p:sp>
      <p:sp>
        <p:nvSpPr>
          <p:cNvPr id="14" name="Rectangle 9"/>
          <p:cNvSpPr>
            <a:spLocks noChangeArrowheads="1"/>
          </p:cNvSpPr>
          <p:nvPr/>
        </p:nvSpPr>
        <p:spPr bwMode="auto">
          <a:xfrm>
            <a:off x="295275" y="2257425"/>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5"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0500" y="3105150"/>
            <a:ext cx="171450" cy="342900"/>
          </a:xfrm>
          <a:prstGeom prst="rect">
            <a:avLst/>
          </a:prstGeom>
          <a:noFill/>
        </p:spPr>
      </p:pic>
      <p:sp>
        <p:nvSpPr>
          <p:cNvPr id="12" name="TextBox 11">
            <a:extLst>
              <a:ext uri="{FF2B5EF4-FFF2-40B4-BE49-F238E27FC236}">
                <a16:creationId xmlns:a16="http://schemas.microsoft.com/office/drawing/2014/main" id="{D3ECC954-9403-4A82-B840-78F5509FFE58}"/>
              </a:ext>
            </a:extLst>
          </p:cNvPr>
          <p:cNvSpPr txBox="1"/>
          <p:nvPr/>
        </p:nvSpPr>
        <p:spPr>
          <a:xfrm>
            <a:off x="997527" y="1191491"/>
            <a:ext cx="10356273" cy="3693319"/>
          </a:xfrm>
          <a:prstGeom prst="rect">
            <a:avLst/>
          </a:prstGeom>
          <a:noFill/>
        </p:spPr>
        <p:txBody>
          <a:bodyPr wrap="square">
            <a:spAutoFit/>
          </a:bodyPr>
          <a:lstStyle/>
          <a:p>
            <a:r>
              <a:rPr lang="en-US" dirty="0"/>
              <a:t>Decimal numbers can be converted to octal by repeated division of the number by 16 while recording the remainder. Let’s take an example to see how this happens.</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Reading the remainders from bottom to top we get,</a:t>
            </a: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423</a:t>
            </a:r>
            <a:r>
              <a:rPr lang="en-IN" sz="1800" baseline="-25000" dirty="0">
                <a:solidFill>
                  <a:srgbClr val="000000"/>
                </a:solidFill>
                <a:effectLst/>
                <a:latin typeface="Arial" panose="020B0604020202020204" pitchFamily="34" charset="0"/>
                <a:ea typeface="Times New Roman" panose="02020603050405020304" pitchFamily="18" charset="0"/>
              </a:rPr>
              <a:t>10</a:t>
            </a:r>
            <a:r>
              <a:rPr lang="en-IN" sz="1800" dirty="0">
                <a:solidFill>
                  <a:srgbClr val="000000"/>
                </a:solidFill>
                <a:effectLst/>
                <a:latin typeface="Arial" panose="020B0604020202020204" pitchFamily="34" charset="0"/>
                <a:ea typeface="Times New Roman" panose="02020603050405020304" pitchFamily="18" charset="0"/>
              </a:rPr>
              <a:t> = 1A7</a:t>
            </a:r>
            <a:r>
              <a:rPr lang="en-IN" sz="1800" baseline="-25000" dirty="0">
                <a:solidFill>
                  <a:srgbClr val="000000"/>
                </a:solidFill>
                <a:effectLst/>
                <a:latin typeface="Arial" panose="020B0604020202020204" pitchFamily="34" charset="0"/>
                <a:ea typeface="Times New Roman" panose="02020603050405020304" pitchFamily="18" charset="0"/>
              </a:rPr>
              <a:t>16</a:t>
            </a:r>
            <a:endParaRPr lang="en-IN" sz="1800" dirty="0">
              <a:effectLst/>
              <a:latin typeface="Times New Roman" panose="02020603050405020304" pitchFamily="18" charset="0"/>
              <a:ea typeface="Times New Roman" panose="02020603050405020304" pitchFamily="18" charset="0"/>
            </a:endParaRPr>
          </a:p>
        </p:txBody>
      </p:sp>
      <p:pic>
        <p:nvPicPr>
          <p:cNvPr id="13" name="Picture 12" descr="Decimal To Hexadecimal">
            <a:extLst>
              <a:ext uri="{FF2B5EF4-FFF2-40B4-BE49-F238E27FC236}">
                <a16:creationId xmlns:a16="http://schemas.microsoft.com/office/drawing/2014/main" id="{0A8521F5-55B7-4323-9595-58F829890D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2374" y="2266543"/>
            <a:ext cx="5107590" cy="2236183"/>
          </a:xfrm>
          <a:prstGeom prst="rect">
            <a:avLst/>
          </a:prstGeom>
          <a:noFill/>
          <a:ln>
            <a:noFill/>
          </a:ln>
        </p:spPr>
      </p:pic>
    </p:spTree>
    <p:extLst>
      <p:ext uri="{BB962C8B-B14F-4D97-AF65-F5344CB8AC3E}">
        <p14:creationId xmlns:p14="http://schemas.microsoft.com/office/powerpoint/2010/main" val="424845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3581400" y="0"/>
            <a:ext cx="4432300" cy="6858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Course Contents</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81816" y="692541"/>
            <a:ext cx="9737830" cy="5599508"/>
          </a:xfrm>
          <a:prstGeom prst="rect">
            <a:avLst/>
          </a:prstGeom>
          <a:noFill/>
          <a:ln w="9525">
            <a:noFill/>
            <a:miter lim="800000"/>
            <a:headEnd/>
            <a:tailEnd/>
          </a:ln>
          <a:effectLst/>
        </p:spPr>
      </p:pic>
    </p:spTree>
    <p:extLst>
      <p:ext uri="{BB962C8B-B14F-4D97-AF65-F5344CB8AC3E}">
        <p14:creationId xmlns:p14="http://schemas.microsoft.com/office/powerpoint/2010/main" val="248519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6"/>
            <a:ext cx="10515600" cy="553294"/>
          </a:xfrm>
        </p:spPr>
        <p:txBody>
          <a:bodyPr>
            <a:noAutofit/>
          </a:bodyPr>
          <a:lstStyle/>
          <a:p>
            <a:r>
              <a:rPr lang="en-US" sz="2800" b="1" dirty="0">
                <a:solidFill>
                  <a:srgbClr val="2F5496"/>
                </a:solidFill>
                <a:latin typeface="Arial" panose="020B0604020202020204" pitchFamily="34" charset="0"/>
                <a:cs typeface="Times New Roman" panose="02020603050405020304" pitchFamily="18" charset="0"/>
              </a:rPr>
              <a:t>Binary to Octal and Vice Versa</a:t>
            </a:r>
          </a:p>
        </p:txBody>
      </p:sp>
      <p:sp>
        <p:nvSpPr>
          <p:cNvPr id="13" name="TextBox 12">
            <a:extLst>
              <a:ext uri="{FF2B5EF4-FFF2-40B4-BE49-F238E27FC236}">
                <a16:creationId xmlns:a16="http://schemas.microsoft.com/office/drawing/2014/main" id="{C3CE586F-99C8-44AA-B196-5A3182EE4EB6}"/>
              </a:ext>
            </a:extLst>
          </p:cNvPr>
          <p:cNvSpPr txBox="1"/>
          <p:nvPr/>
        </p:nvSpPr>
        <p:spPr>
          <a:xfrm>
            <a:off x="971550" y="918419"/>
            <a:ext cx="10382250" cy="5355312"/>
          </a:xfrm>
          <a:prstGeom prst="rect">
            <a:avLst/>
          </a:prstGeom>
          <a:noFill/>
        </p:spPr>
        <p:txBody>
          <a:bodyPr wrap="square">
            <a:spAutoFit/>
          </a:bodyPr>
          <a:lstStyle/>
          <a:p>
            <a:r>
              <a:rPr lang="en-US" dirty="0"/>
              <a:t>To convert a binary number to octal number, these steps are followed −</a:t>
            </a:r>
          </a:p>
          <a:p>
            <a:r>
              <a:rPr lang="en-US" dirty="0"/>
              <a:t>•	Starting from the least significant bit, make groups of three bits.</a:t>
            </a:r>
          </a:p>
          <a:p>
            <a:r>
              <a:rPr lang="en-US" dirty="0"/>
              <a:t>•	If there are one or two bits less in making the groups, 0s can be added after the most significant bit</a:t>
            </a:r>
          </a:p>
          <a:p>
            <a:r>
              <a:rPr lang="en-US" dirty="0"/>
              <a:t>•	Convert each group into its equivalent octal number</a:t>
            </a:r>
          </a:p>
          <a:p>
            <a:r>
              <a:rPr lang="en-US" dirty="0"/>
              <a:t>Let’s take an example to understand this.</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pPr marL="1859280" marR="30480" indent="426720" algn="just">
              <a:spcAft>
                <a:spcPts val="0"/>
              </a:spcAft>
            </a:pPr>
            <a:r>
              <a:rPr lang="en-IN" sz="1800" b="1" dirty="0">
                <a:solidFill>
                  <a:srgbClr val="000000"/>
                </a:solidFill>
                <a:effectLst/>
                <a:latin typeface="Arial" panose="020B0604020202020204" pitchFamily="34" charset="0"/>
                <a:ea typeface="Times New Roman" panose="02020603050405020304" pitchFamily="18" charset="0"/>
              </a:rPr>
              <a:t>1011001010</a:t>
            </a:r>
            <a:r>
              <a:rPr lang="en-IN" sz="1800" b="1" baseline="-25000" dirty="0">
                <a:solidFill>
                  <a:srgbClr val="000000"/>
                </a:solidFill>
                <a:effectLst/>
                <a:latin typeface="Arial" panose="020B0604020202020204" pitchFamily="34" charset="0"/>
                <a:ea typeface="Times New Roman" panose="02020603050405020304" pitchFamily="18" charset="0"/>
              </a:rPr>
              <a:t>12</a:t>
            </a:r>
            <a:r>
              <a:rPr lang="en-IN" sz="1800" b="1" dirty="0">
                <a:solidFill>
                  <a:srgbClr val="000000"/>
                </a:solidFill>
                <a:effectLst/>
                <a:latin typeface="Arial" panose="020B0604020202020204" pitchFamily="34" charset="0"/>
                <a:ea typeface="Times New Roman" panose="02020603050405020304" pitchFamily="18" charset="0"/>
              </a:rPr>
              <a:t> = 2625</a:t>
            </a:r>
            <a:r>
              <a:rPr lang="en-IN" sz="1800" b="1" baseline="-25000" dirty="0">
                <a:solidFill>
                  <a:srgbClr val="000000"/>
                </a:solidFill>
                <a:effectLst/>
                <a:latin typeface="Arial" panose="020B0604020202020204" pitchFamily="34" charset="0"/>
                <a:ea typeface="Times New Roman" panose="02020603050405020304" pitchFamily="18" charset="0"/>
              </a:rPr>
              <a:t>8</a:t>
            </a:r>
            <a:endParaRPr lang="en-IN" sz="1800" b="1" dirty="0">
              <a:effectLst/>
              <a:latin typeface="Times New Roman" panose="02020603050405020304" pitchFamily="18" charset="0"/>
              <a:ea typeface="Times New Roman" panose="02020603050405020304" pitchFamily="18" charset="0"/>
            </a:endParaRPr>
          </a:p>
          <a:p>
            <a:r>
              <a:rPr lang="en-US" dirty="0"/>
              <a:t>To convert an octal number to binary, each octal digit is converted to its 3-bit binary equivalent according to this table.</a:t>
            </a:r>
          </a:p>
          <a:p>
            <a:r>
              <a:rPr lang="en-US" b="1" dirty="0"/>
              <a:t>Octal Digit	0	1	2	3	4	5	6	7</a:t>
            </a:r>
          </a:p>
          <a:p>
            <a:r>
              <a:rPr lang="en-US" b="1" dirty="0"/>
              <a:t>Binary Equivalent	000	001	010	011	100	101	110	111</a:t>
            </a:r>
          </a:p>
          <a:p>
            <a:pPr marL="30480" marR="30480" algn="just">
              <a:spcAft>
                <a:spcPts val="0"/>
              </a:spcAft>
            </a:pPr>
            <a:r>
              <a:rPr lang="en-IN" sz="1800" b="1" dirty="0">
                <a:solidFill>
                  <a:srgbClr val="000000"/>
                </a:solidFill>
                <a:effectLst/>
                <a:latin typeface="Arial" panose="020B0604020202020204" pitchFamily="34" charset="0"/>
                <a:ea typeface="Times New Roman" panose="02020603050405020304" pitchFamily="18" charset="0"/>
              </a:rPr>
              <a:t>54673</a:t>
            </a:r>
            <a:r>
              <a:rPr lang="en-IN" sz="1800" b="1" baseline="-25000" dirty="0">
                <a:solidFill>
                  <a:srgbClr val="000000"/>
                </a:solidFill>
                <a:effectLst/>
                <a:latin typeface="Arial" panose="020B0604020202020204" pitchFamily="34" charset="0"/>
                <a:ea typeface="Times New Roman" panose="02020603050405020304" pitchFamily="18" charset="0"/>
              </a:rPr>
              <a:t>8</a:t>
            </a:r>
            <a:r>
              <a:rPr lang="en-IN" sz="1800" b="1" dirty="0">
                <a:solidFill>
                  <a:srgbClr val="000000"/>
                </a:solidFill>
                <a:effectLst/>
                <a:latin typeface="Arial" panose="020B0604020202020204" pitchFamily="34" charset="0"/>
                <a:ea typeface="Times New Roman" panose="02020603050405020304" pitchFamily="18" charset="0"/>
              </a:rPr>
              <a:t> = 101100110111011</a:t>
            </a:r>
            <a:r>
              <a:rPr lang="en-IN" sz="1800" b="1" baseline="-25000" dirty="0">
                <a:solidFill>
                  <a:srgbClr val="000000"/>
                </a:solidFill>
                <a:effectLst/>
                <a:latin typeface="Arial" panose="020B0604020202020204" pitchFamily="34" charset="0"/>
                <a:ea typeface="Times New Roman" panose="02020603050405020304" pitchFamily="18" charset="0"/>
              </a:rPr>
              <a:t>2</a:t>
            </a:r>
            <a:endParaRPr lang="en-IN" sz="1800" b="1" dirty="0">
              <a:effectLst/>
              <a:latin typeface="Times New Roman" panose="02020603050405020304" pitchFamily="18" charset="0"/>
              <a:ea typeface="Times New Roman" panose="02020603050405020304" pitchFamily="18" charset="0"/>
            </a:endParaRPr>
          </a:p>
        </p:txBody>
      </p:sp>
      <p:pic>
        <p:nvPicPr>
          <p:cNvPr id="14" name="Picture 13" descr="Binary To Octal">
            <a:extLst>
              <a:ext uri="{FF2B5EF4-FFF2-40B4-BE49-F238E27FC236}">
                <a16:creationId xmlns:a16="http://schemas.microsoft.com/office/drawing/2014/main" id="{638C1D4C-F9CE-458B-B928-C5F20D4B94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81287" y="2414587"/>
            <a:ext cx="3114675" cy="2028825"/>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A3EFF22-B9FC-43E2-8B50-E069F4D01094}"/>
                  </a:ext>
                </a:extLst>
              </p14:cNvPr>
              <p14:cNvContentPartPr/>
              <p14:nvPr/>
            </p14:nvContentPartPr>
            <p14:xfrm>
              <a:off x="1080360" y="2143080"/>
              <a:ext cx="10662480" cy="4375800"/>
            </p14:xfrm>
          </p:contentPart>
        </mc:Choice>
        <mc:Fallback xmlns="">
          <p:pic>
            <p:nvPicPr>
              <p:cNvPr id="2" name="Ink 1">
                <a:extLst>
                  <a:ext uri="{FF2B5EF4-FFF2-40B4-BE49-F238E27FC236}">
                    <a16:creationId xmlns:a16="http://schemas.microsoft.com/office/drawing/2014/main" id="{CA3EFF22-B9FC-43E2-8B50-E069F4D01094}"/>
                  </a:ext>
                </a:extLst>
              </p:cNvPr>
              <p:cNvPicPr/>
              <p:nvPr/>
            </p:nvPicPr>
            <p:blipFill>
              <a:blip r:embed="rId4"/>
              <a:stretch>
                <a:fillRect/>
              </a:stretch>
            </p:blipFill>
            <p:spPr>
              <a:xfrm>
                <a:off x="1071000" y="2133720"/>
                <a:ext cx="10681200" cy="4394520"/>
              </a:xfrm>
              <a:prstGeom prst="rect">
                <a:avLst/>
              </a:prstGeom>
            </p:spPr>
          </p:pic>
        </mc:Fallback>
      </mc:AlternateContent>
    </p:spTree>
    <p:extLst>
      <p:ext uri="{BB962C8B-B14F-4D97-AF65-F5344CB8AC3E}">
        <p14:creationId xmlns:p14="http://schemas.microsoft.com/office/powerpoint/2010/main" val="424845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 </a:t>
            </a:r>
          </a:p>
        </p:txBody>
      </p:sp>
      <p:sp>
        <p:nvSpPr>
          <p:cNvPr id="7" name="Title 6"/>
          <p:cNvSpPr>
            <a:spLocks noGrp="1"/>
          </p:cNvSpPr>
          <p:nvPr>
            <p:ph type="title"/>
          </p:nvPr>
        </p:nvSpPr>
        <p:spPr>
          <a:xfrm>
            <a:off x="838200" y="365125"/>
            <a:ext cx="10515600" cy="738665"/>
          </a:xfrm>
        </p:spPr>
        <p:txBody>
          <a:bodyPr>
            <a:noAutofit/>
          </a:bodyPr>
          <a:lstStyle/>
          <a:p>
            <a:br>
              <a:rPr lang="en-IN" sz="1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br>
              <a:rPr lang="en-IN" sz="1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IN"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Binary to Hexadecimal</a:t>
            </a:r>
            <a:br>
              <a:rPr lang="en-IN"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4800" dirty="0"/>
          </a:p>
        </p:txBody>
      </p:sp>
      <p:sp>
        <p:nvSpPr>
          <p:cNvPr id="82945" name="AutoShape 1" descr="Image result for 1. negative edge triggered 2 bit synchronous up counter"/>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47" name="Rectangle 3"/>
          <p:cNvSpPr>
            <a:spLocks noChangeArrowheads="1"/>
          </p:cNvSpPr>
          <p:nvPr/>
        </p:nvSpPr>
        <p:spPr bwMode="auto">
          <a:xfrm>
            <a:off x="0" y="762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D4463C97-FF0C-42D9-99FE-E60936BBAEC9}"/>
              </a:ext>
            </a:extLst>
          </p:cNvPr>
          <p:cNvSpPr txBox="1"/>
          <p:nvPr/>
        </p:nvSpPr>
        <p:spPr>
          <a:xfrm>
            <a:off x="838199" y="1103789"/>
            <a:ext cx="10677525" cy="4524315"/>
          </a:xfrm>
          <a:prstGeom prst="rect">
            <a:avLst/>
          </a:prstGeom>
          <a:noFill/>
        </p:spPr>
        <p:txBody>
          <a:bodyPr wrap="square">
            <a:spAutoFit/>
          </a:bodyPr>
          <a:lstStyle/>
          <a:p>
            <a:r>
              <a:rPr lang="en-US" dirty="0"/>
              <a:t>To convert a binary number to hexadecimal number, these steps are followed −</a:t>
            </a:r>
          </a:p>
          <a:p>
            <a:r>
              <a:rPr lang="en-US" dirty="0"/>
              <a:t>•	Starting from the least significant bit, make groups of four bits.</a:t>
            </a:r>
          </a:p>
          <a:p>
            <a:r>
              <a:rPr lang="en-US" dirty="0"/>
              <a:t>•	If there are one or two bits less in making the groups, 0s can be added after the most significant bit.</a:t>
            </a:r>
          </a:p>
          <a:p>
            <a:r>
              <a:rPr lang="en-US" dirty="0"/>
              <a:t>•	Convert each group into its equivalent octal number.</a:t>
            </a:r>
          </a:p>
          <a:p>
            <a:r>
              <a:rPr lang="en-US" dirty="0"/>
              <a:t>Let’s take an example to understand this.</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pPr marL="1859280" marR="30480" indent="42672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10110110101</a:t>
            </a:r>
            <a:r>
              <a:rPr lang="en-IN" sz="1800" baseline="-25000" dirty="0">
                <a:solidFill>
                  <a:srgbClr val="000000"/>
                </a:solidFill>
                <a:effectLst/>
                <a:latin typeface="Arial" panose="020B0604020202020204" pitchFamily="34" charset="0"/>
                <a:ea typeface="Times New Roman" panose="02020603050405020304" pitchFamily="18" charset="0"/>
              </a:rPr>
              <a:t>2</a:t>
            </a:r>
            <a:r>
              <a:rPr lang="en-IN" sz="1800" dirty="0">
                <a:solidFill>
                  <a:srgbClr val="000000"/>
                </a:solidFill>
                <a:effectLst/>
                <a:latin typeface="Arial" panose="020B0604020202020204" pitchFamily="34" charset="0"/>
                <a:ea typeface="Times New Roman" panose="02020603050405020304" pitchFamily="18" charset="0"/>
              </a:rPr>
              <a:t> = DB5</a:t>
            </a:r>
            <a:r>
              <a:rPr lang="en-IN" sz="1800" baseline="-25000" dirty="0">
                <a:solidFill>
                  <a:srgbClr val="000000"/>
                </a:solidFill>
                <a:effectLst/>
                <a:latin typeface="Arial" panose="020B0604020202020204" pitchFamily="34" charset="0"/>
                <a:ea typeface="Times New Roman" panose="02020603050405020304" pitchFamily="18" charset="0"/>
              </a:rPr>
              <a:t>16</a:t>
            </a:r>
            <a:endParaRPr lang="en-IN" sz="1800" dirty="0">
              <a:effectLst/>
              <a:latin typeface="Times New Roman" panose="02020603050405020304" pitchFamily="18" charset="0"/>
              <a:ea typeface="Times New Roman" panose="02020603050405020304" pitchFamily="18" charset="0"/>
            </a:endParaRPr>
          </a:p>
          <a:p>
            <a:r>
              <a:rPr lang="en-US" dirty="0"/>
              <a:t>To convert an octal number to binary, each octal digit is converted to its 3-bit binary equivalent.</a:t>
            </a:r>
          </a:p>
        </p:txBody>
      </p:sp>
      <p:pic>
        <p:nvPicPr>
          <p:cNvPr id="14" name="Picture 13" descr="Binary To Hexadecimal">
            <a:extLst>
              <a:ext uri="{FF2B5EF4-FFF2-40B4-BE49-F238E27FC236}">
                <a16:creationId xmlns:a16="http://schemas.microsoft.com/office/drawing/2014/main" id="{71121F96-139A-49AB-AA5A-791070D70A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49262" y="2765109"/>
            <a:ext cx="3294376" cy="2135504"/>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2A11DF7-571C-4C02-B5C3-E15A25827027}"/>
                  </a:ext>
                </a:extLst>
              </p14:cNvPr>
              <p14:cNvContentPartPr/>
              <p14:nvPr/>
            </p14:nvContentPartPr>
            <p14:xfrm>
              <a:off x="1794960" y="3795120"/>
              <a:ext cx="339480" cy="634320"/>
            </p14:xfrm>
          </p:contentPart>
        </mc:Choice>
        <mc:Fallback xmlns="">
          <p:pic>
            <p:nvPicPr>
              <p:cNvPr id="2" name="Ink 1">
                <a:extLst>
                  <a:ext uri="{FF2B5EF4-FFF2-40B4-BE49-F238E27FC236}">
                    <a16:creationId xmlns:a16="http://schemas.microsoft.com/office/drawing/2014/main" id="{D2A11DF7-571C-4C02-B5C3-E15A25827027}"/>
                  </a:ext>
                </a:extLst>
              </p:cNvPr>
              <p:cNvPicPr/>
              <p:nvPr/>
            </p:nvPicPr>
            <p:blipFill>
              <a:blip r:embed="rId4"/>
              <a:stretch>
                <a:fillRect/>
              </a:stretch>
            </p:blipFill>
            <p:spPr>
              <a:xfrm>
                <a:off x="1779120" y="3731760"/>
                <a:ext cx="37080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B4198C1-6A48-46BA-821C-CFE1F711641D}"/>
                  </a:ext>
                </a:extLst>
              </p14:cNvPr>
              <p14:cNvContentPartPr/>
              <p14:nvPr/>
            </p14:nvContentPartPr>
            <p14:xfrm>
              <a:off x="946440" y="3723840"/>
              <a:ext cx="321840" cy="473400"/>
            </p14:xfrm>
          </p:contentPart>
        </mc:Choice>
        <mc:Fallback xmlns="">
          <p:pic>
            <p:nvPicPr>
              <p:cNvPr id="3" name="Ink 2">
                <a:extLst>
                  <a:ext uri="{FF2B5EF4-FFF2-40B4-BE49-F238E27FC236}">
                    <a16:creationId xmlns:a16="http://schemas.microsoft.com/office/drawing/2014/main" id="{AB4198C1-6A48-46BA-821C-CFE1F711641D}"/>
                  </a:ext>
                </a:extLst>
              </p:cNvPr>
              <p:cNvPicPr/>
              <p:nvPr/>
            </p:nvPicPr>
            <p:blipFill>
              <a:blip r:embed="rId6"/>
              <a:stretch>
                <a:fillRect/>
              </a:stretch>
            </p:blipFill>
            <p:spPr>
              <a:xfrm>
                <a:off x="930600" y="3660480"/>
                <a:ext cx="35316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B103ECD-4DA5-4861-8273-C1E4E57D1DC5}"/>
                  </a:ext>
                </a:extLst>
              </p14:cNvPr>
              <p14:cNvContentPartPr/>
              <p14:nvPr/>
            </p14:nvContentPartPr>
            <p14:xfrm>
              <a:off x="241200" y="3679200"/>
              <a:ext cx="9360" cy="500400"/>
            </p14:xfrm>
          </p:contentPart>
        </mc:Choice>
        <mc:Fallback xmlns="">
          <p:pic>
            <p:nvPicPr>
              <p:cNvPr id="6" name="Ink 5">
                <a:extLst>
                  <a:ext uri="{FF2B5EF4-FFF2-40B4-BE49-F238E27FC236}">
                    <a16:creationId xmlns:a16="http://schemas.microsoft.com/office/drawing/2014/main" id="{0B103ECD-4DA5-4861-8273-C1E4E57D1DC5}"/>
                  </a:ext>
                </a:extLst>
              </p:cNvPr>
              <p:cNvPicPr/>
              <p:nvPr/>
            </p:nvPicPr>
            <p:blipFill>
              <a:blip r:embed="rId8"/>
              <a:stretch>
                <a:fillRect/>
              </a:stretch>
            </p:blipFill>
            <p:spPr>
              <a:xfrm>
                <a:off x="225360" y="3615840"/>
                <a:ext cx="4068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5018252-E266-4B80-9326-791070CB278B}"/>
                  </a:ext>
                </a:extLst>
              </p14:cNvPr>
              <p14:cNvContentPartPr/>
              <p14:nvPr/>
            </p14:nvContentPartPr>
            <p14:xfrm>
              <a:off x="241200" y="3705840"/>
              <a:ext cx="178920" cy="536040"/>
            </p14:xfrm>
          </p:contentPart>
        </mc:Choice>
        <mc:Fallback xmlns="">
          <p:pic>
            <p:nvPicPr>
              <p:cNvPr id="8" name="Ink 7">
                <a:extLst>
                  <a:ext uri="{FF2B5EF4-FFF2-40B4-BE49-F238E27FC236}">
                    <a16:creationId xmlns:a16="http://schemas.microsoft.com/office/drawing/2014/main" id="{95018252-E266-4B80-9326-791070CB278B}"/>
                  </a:ext>
                </a:extLst>
              </p:cNvPr>
              <p:cNvPicPr/>
              <p:nvPr/>
            </p:nvPicPr>
            <p:blipFill>
              <a:blip r:embed="rId10"/>
              <a:stretch>
                <a:fillRect/>
              </a:stretch>
            </p:blipFill>
            <p:spPr>
              <a:xfrm>
                <a:off x="225360" y="3642480"/>
                <a:ext cx="21024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27A27EAD-1FDF-4727-9979-3841394D2AEE}"/>
                  </a:ext>
                </a:extLst>
              </p14:cNvPr>
              <p14:cNvContentPartPr/>
              <p14:nvPr/>
            </p14:nvContentPartPr>
            <p14:xfrm>
              <a:off x="2312640" y="4286160"/>
              <a:ext cx="27360" cy="402120"/>
            </p14:xfrm>
          </p:contentPart>
        </mc:Choice>
        <mc:Fallback xmlns="">
          <p:pic>
            <p:nvPicPr>
              <p:cNvPr id="9" name="Ink 8">
                <a:extLst>
                  <a:ext uri="{FF2B5EF4-FFF2-40B4-BE49-F238E27FC236}">
                    <a16:creationId xmlns:a16="http://schemas.microsoft.com/office/drawing/2014/main" id="{27A27EAD-1FDF-4727-9979-3841394D2AEE}"/>
                  </a:ext>
                </a:extLst>
              </p:cNvPr>
              <p:cNvPicPr/>
              <p:nvPr/>
            </p:nvPicPr>
            <p:blipFill>
              <a:blip r:embed="rId12"/>
              <a:stretch>
                <a:fillRect/>
              </a:stretch>
            </p:blipFill>
            <p:spPr>
              <a:xfrm>
                <a:off x="2296800" y="4222800"/>
                <a:ext cx="5868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A2B96992-FEA4-4E91-9BE5-24BA90775203}"/>
                  </a:ext>
                </a:extLst>
              </p14:cNvPr>
              <p14:cNvContentPartPr/>
              <p14:nvPr/>
            </p14:nvContentPartPr>
            <p14:xfrm>
              <a:off x="2437920" y="4295160"/>
              <a:ext cx="223560" cy="393120"/>
            </p14:xfrm>
          </p:contentPart>
        </mc:Choice>
        <mc:Fallback xmlns="">
          <p:pic>
            <p:nvPicPr>
              <p:cNvPr id="10" name="Ink 9">
                <a:extLst>
                  <a:ext uri="{FF2B5EF4-FFF2-40B4-BE49-F238E27FC236}">
                    <a16:creationId xmlns:a16="http://schemas.microsoft.com/office/drawing/2014/main" id="{A2B96992-FEA4-4E91-9BE5-24BA90775203}"/>
                  </a:ext>
                </a:extLst>
              </p:cNvPr>
              <p:cNvPicPr/>
              <p:nvPr/>
            </p:nvPicPr>
            <p:blipFill>
              <a:blip r:embed="rId14"/>
              <a:stretch>
                <a:fillRect/>
              </a:stretch>
            </p:blipFill>
            <p:spPr>
              <a:xfrm>
                <a:off x="2422080" y="4231800"/>
                <a:ext cx="25488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42ECC79-1B11-4907-ABC3-92C3A51C44F6}"/>
                  </a:ext>
                </a:extLst>
              </p14:cNvPr>
              <p14:cNvContentPartPr/>
              <p14:nvPr/>
            </p14:nvContentPartPr>
            <p14:xfrm>
              <a:off x="276840" y="3938040"/>
              <a:ext cx="250200" cy="18000"/>
            </p14:xfrm>
          </p:contentPart>
        </mc:Choice>
        <mc:Fallback xmlns="">
          <p:pic>
            <p:nvPicPr>
              <p:cNvPr id="11" name="Ink 10">
                <a:extLst>
                  <a:ext uri="{FF2B5EF4-FFF2-40B4-BE49-F238E27FC236}">
                    <a16:creationId xmlns:a16="http://schemas.microsoft.com/office/drawing/2014/main" id="{642ECC79-1B11-4907-ABC3-92C3A51C44F6}"/>
                  </a:ext>
                </a:extLst>
              </p:cNvPr>
              <p:cNvPicPr/>
              <p:nvPr/>
            </p:nvPicPr>
            <p:blipFill>
              <a:blip r:embed="rId16"/>
              <a:stretch>
                <a:fillRect/>
              </a:stretch>
            </p:blipFill>
            <p:spPr>
              <a:xfrm>
                <a:off x="261000" y="3874680"/>
                <a:ext cx="281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E2FF33D1-736B-43D1-9BBB-80E513D6B20A}"/>
                  </a:ext>
                </a:extLst>
              </p14:cNvPr>
              <p14:cNvContentPartPr/>
              <p14:nvPr/>
            </p14:nvContentPartPr>
            <p14:xfrm>
              <a:off x="151920" y="2687760"/>
              <a:ext cx="11537280" cy="2581200"/>
            </p14:xfrm>
          </p:contentPart>
        </mc:Choice>
        <mc:Fallback xmlns="">
          <p:pic>
            <p:nvPicPr>
              <p:cNvPr id="12" name="Ink 11">
                <a:extLst>
                  <a:ext uri="{FF2B5EF4-FFF2-40B4-BE49-F238E27FC236}">
                    <a16:creationId xmlns:a16="http://schemas.microsoft.com/office/drawing/2014/main" id="{E2FF33D1-736B-43D1-9BBB-80E513D6B20A}"/>
                  </a:ext>
                </a:extLst>
              </p:cNvPr>
              <p:cNvPicPr/>
              <p:nvPr/>
            </p:nvPicPr>
            <p:blipFill>
              <a:blip r:embed="rId18"/>
              <a:stretch>
                <a:fillRect/>
              </a:stretch>
            </p:blipFill>
            <p:spPr>
              <a:xfrm>
                <a:off x="142560" y="2678400"/>
                <a:ext cx="11556000" cy="2599920"/>
              </a:xfrm>
              <a:prstGeom prst="rect">
                <a:avLst/>
              </a:prstGeom>
            </p:spPr>
          </p:pic>
        </mc:Fallback>
      </mc:AlternateContent>
    </p:spTree>
    <p:extLst>
      <p:ext uri="{BB962C8B-B14F-4D97-AF65-F5344CB8AC3E}">
        <p14:creationId xmlns:p14="http://schemas.microsoft.com/office/powerpoint/2010/main" val="4248452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 </a:t>
            </a:r>
          </a:p>
        </p:txBody>
      </p:sp>
      <p:sp>
        <p:nvSpPr>
          <p:cNvPr id="7" name="Title 6"/>
          <p:cNvSpPr>
            <a:spLocks noGrp="1"/>
          </p:cNvSpPr>
          <p:nvPr>
            <p:ph type="title"/>
          </p:nvPr>
        </p:nvSpPr>
        <p:spPr>
          <a:xfrm>
            <a:off x="838200" y="365125"/>
            <a:ext cx="10515600" cy="738665"/>
          </a:xfrm>
        </p:spPr>
        <p:txBody>
          <a:bodyPr>
            <a:noAutofit/>
          </a:bodyPr>
          <a:lstStyle/>
          <a:p>
            <a:br>
              <a:rPr lang="en-IN" sz="1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br>
              <a:rPr lang="en-IN" sz="1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IN"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Binary </a:t>
            </a:r>
            <a:r>
              <a:rPr lang="en-IN" sz="2800" b="1"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Number System</a:t>
            </a:r>
            <a:br>
              <a:rPr lang="en-IN"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4800" dirty="0"/>
          </a:p>
        </p:txBody>
      </p:sp>
      <p:sp>
        <p:nvSpPr>
          <p:cNvPr id="82945" name="AutoShape 1" descr="Image result for 1. negative edge triggered 2 bit synchronous up counter"/>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47" name="Rectangle 3"/>
          <p:cNvSpPr>
            <a:spLocks noChangeArrowheads="1"/>
          </p:cNvSpPr>
          <p:nvPr/>
        </p:nvSpPr>
        <p:spPr bwMode="auto">
          <a:xfrm>
            <a:off x="0" y="762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 name="binary number system">
            <a:hlinkClick r:id="" action="ppaction://media"/>
            <a:extLst>
              <a:ext uri="{FF2B5EF4-FFF2-40B4-BE49-F238E27FC236}">
                <a16:creationId xmlns:a16="http://schemas.microsoft.com/office/drawing/2014/main" id="{AA8B38CC-51E4-4FF9-8601-B816178D1FA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70382" y="1004681"/>
            <a:ext cx="9051235" cy="5091319"/>
          </a:xfrm>
          <a:prstGeom prst="rect">
            <a:avLst/>
          </a:prstGeom>
        </p:spPr>
      </p:pic>
    </p:spTree>
    <p:extLst>
      <p:ext uri="{BB962C8B-B14F-4D97-AF65-F5344CB8AC3E}">
        <p14:creationId xmlns:p14="http://schemas.microsoft.com/office/powerpoint/2010/main" val="3912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0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5"/>
            <a:ext cx="10515600" cy="618548"/>
          </a:xfrm>
        </p:spPr>
        <p:txBody>
          <a:bodyPr>
            <a:noAutofit/>
          </a:bodyPr>
          <a:lstStyle/>
          <a:p>
            <a:br>
              <a:rPr lang="en-IN" sz="1800" b="1" dirty="0">
                <a:solidFill>
                  <a:srgbClr val="000000"/>
                </a:solidFill>
                <a:effectLst/>
                <a:latin typeface="Arial" panose="020B0604020202020204" pitchFamily="34" charset="0"/>
                <a:ea typeface="Times New Roman" panose="02020603050405020304" pitchFamily="18" charset="0"/>
              </a:rPr>
            </a:br>
            <a:br>
              <a:rPr lang="en-IN" sz="1800" b="1" dirty="0">
                <a:solidFill>
                  <a:srgbClr val="000000"/>
                </a:solidFill>
                <a:effectLst/>
                <a:latin typeface="Arial" panose="020B0604020202020204" pitchFamily="34" charset="0"/>
                <a:ea typeface="Times New Roman" panose="02020603050405020304" pitchFamily="18" charset="0"/>
              </a:rPr>
            </a:br>
            <a:br>
              <a:rPr lang="en-IN" sz="1800" b="1" dirty="0">
                <a:solidFill>
                  <a:srgbClr val="000000"/>
                </a:solidFill>
                <a:effectLst/>
                <a:latin typeface="Arial" panose="020B0604020202020204" pitchFamily="34" charset="0"/>
                <a:ea typeface="Times New Roman" panose="02020603050405020304" pitchFamily="18" charset="0"/>
              </a:rPr>
            </a:br>
            <a:r>
              <a:rPr lang="en-IN" sz="2800" b="1" dirty="0">
                <a:solidFill>
                  <a:srgbClr val="2F5496"/>
                </a:solidFill>
                <a:latin typeface="Arial" panose="020B0604020202020204" pitchFamily="34" charset="0"/>
                <a:cs typeface="Times New Roman" panose="02020603050405020304" pitchFamily="18" charset="0"/>
              </a:rPr>
              <a:t>1.3 Binary Codes</a:t>
            </a:r>
            <a:br>
              <a:rPr lang="en-IN" sz="1800" b="1" dirty="0">
                <a:effectLst/>
                <a:latin typeface="Times New Roman" panose="02020603050405020304" pitchFamily="18" charset="0"/>
                <a:ea typeface="Times New Roman" panose="02020603050405020304" pitchFamily="18" charset="0"/>
              </a:rPr>
            </a:br>
            <a:endParaRPr lang="en-US" sz="4800" dirty="0"/>
          </a:p>
        </p:txBody>
      </p:sp>
      <p:sp>
        <p:nvSpPr>
          <p:cNvPr id="74753" name="Rectangle 1"/>
          <p:cNvSpPr>
            <a:spLocks noChangeArrowheads="1"/>
          </p:cNvSpPr>
          <p:nvPr/>
        </p:nvSpPr>
        <p:spPr bwMode="auto">
          <a:xfrm>
            <a:off x="838200" y="983673"/>
            <a:ext cx="101346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2F5496"/>
                </a:solidFill>
                <a:latin typeface="Arial" panose="020B0604020202020204" pitchFamily="34" charset="0"/>
                <a:ea typeface="+mj-ea"/>
                <a:cs typeface="Times New Roman" panose="02020603050405020304" pitchFamily="18" charset="0"/>
              </a:rPr>
              <a:t>Weighted Codes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Weighted binary codes are those binary codes which obey the positional weight principle. Each position of the number represents a specific weight. Several systems of the codes are used to express the decimal digits 0 through 9. In these codes each decimal digit is represented by a group of four bits.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rgbClr val="000000"/>
              </a:solidFill>
              <a:latin typeface="Arial" panose="020B0604020202020204" pitchFamily="34" charset="0"/>
              <a:ea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rgbClr val="000000"/>
              </a:solidFill>
              <a:latin typeface="Arial" panose="020B0604020202020204" pitchFamily="34" charset="0"/>
              <a:ea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rgbClr val="000000"/>
              </a:solidFill>
              <a:latin typeface="Arial" panose="020B0604020202020204" pitchFamily="34" charset="0"/>
              <a:ea typeface="Times New Roman"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2F5496"/>
                </a:solidFill>
                <a:latin typeface="Arial" panose="020B0604020202020204" pitchFamily="34" charset="0"/>
                <a:ea typeface="+mj-ea"/>
                <a:cs typeface="Times New Roman" panose="02020603050405020304" pitchFamily="18" charset="0"/>
              </a:rPr>
              <a:t>Non-Weighted Codes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In this type of binary codes, the positional weights are not assigned. The examples of non-weighted codes are Excess-3 code and Gray code.</a:t>
            </a:r>
          </a:p>
        </p:txBody>
      </p:sp>
      <p:pic>
        <p:nvPicPr>
          <p:cNvPr id="6" name="Picture 5">
            <a:extLst>
              <a:ext uri="{FF2B5EF4-FFF2-40B4-BE49-F238E27FC236}">
                <a16:creationId xmlns:a16="http://schemas.microsoft.com/office/drawing/2014/main" id="{91DA071F-349A-4686-9931-72B3A5F56D42}"/>
              </a:ext>
            </a:extLst>
          </p:cNvPr>
          <p:cNvPicPr>
            <a:picLocks noChangeAspect="1"/>
          </p:cNvPicPr>
          <p:nvPr/>
        </p:nvPicPr>
        <p:blipFill>
          <a:blip r:embed="rId2"/>
          <a:stretch>
            <a:fillRect/>
          </a:stretch>
        </p:blipFill>
        <p:spPr>
          <a:xfrm>
            <a:off x="2474983" y="2618068"/>
            <a:ext cx="5320965" cy="2271983"/>
          </a:xfrm>
          <a:prstGeom prst="rect">
            <a:avLst/>
          </a:prstGeom>
        </p:spPr>
      </p:pic>
    </p:spTree>
    <p:extLst>
      <p:ext uri="{BB962C8B-B14F-4D97-AF65-F5344CB8AC3E}">
        <p14:creationId xmlns:p14="http://schemas.microsoft.com/office/powerpoint/2010/main" val="4248452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4753" name="Rectangle 1"/>
          <p:cNvSpPr>
            <a:spLocks noChangeArrowheads="1"/>
          </p:cNvSpPr>
          <p:nvPr/>
        </p:nvSpPr>
        <p:spPr bwMode="auto">
          <a:xfrm>
            <a:off x="864704" y="28043"/>
            <a:ext cx="10651435"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2F5496"/>
                </a:solidFill>
                <a:latin typeface="Arial" panose="020B0604020202020204" pitchFamily="34" charset="0"/>
                <a:ea typeface="+mj-ea"/>
                <a:cs typeface="Times New Roman" panose="02020603050405020304" pitchFamily="18" charset="0"/>
              </a:rPr>
              <a:t>Gray Code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It is the non-weighted code and it is not arithmetic codes. That means there are no specific weights assigned to the bit position. It has a very special feature that, only one bit will change each time the decimal number is incremented as shown in fig. As only one bit changes at a time, the gray code is called as a unit distance code. The gray code is a cyclic code. Gray code cannot be used for arithmetic operation.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2F5496"/>
              </a:solidFill>
              <a:latin typeface="Arial" panose="020B0604020202020204" pitchFamily="34" charset="0"/>
              <a:ea typeface="+mj-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a:solidFill>
                  <a:srgbClr val="2F5496"/>
                </a:solidFill>
                <a:latin typeface="Arial" panose="020B0604020202020204" pitchFamily="34" charset="0"/>
                <a:ea typeface="+mj-ea"/>
                <a:cs typeface="Times New Roman" panose="02020603050405020304" pitchFamily="18" charset="0"/>
              </a:rPr>
              <a:t>Application of Gray code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 Gray code is popularly used in the shaft position encoders.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 A shaft position encoder produces a code word which represents the angular position of the shaft.</a:t>
            </a:r>
            <a:endParaRPr lang="en-US" sz="2400" b="1" dirty="0">
              <a:solidFill>
                <a:srgbClr val="2F5496"/>
              </a:solidFill>
              <a:latin typeface="Arial" panose="020B0604020202020204" pitchFamily="34" charset="0"/>
              <a:ea typeface="+mj-ea"/>
              <a:cs typeface="Times New Roman" panose="02020603050405020304" pitchFamily="18" charset="0"/>
            </a:endParaRPr>
          </a:p>
        </p:txBody>
      </p:sp>
      <p:pic>
        <p:nvPicPr>
          <p:cNvPr id="12" name="Picture 11" descr="Gray code">
            <a:extLst>
              <a:ext uri="{FF2B5EF4-FFF2-40B4-BE49-F238E27FC236}">
                <a16:creationId xmlns:a16="http://schemas.microsoft.com/office/drawing/2014/main" id="{9A02F999-2FD1-46D4-83FB-E282B72096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4295" y="1619457"/>
            <a:ext cx="4631635" cy="3721169"/>
          </a:xfrm>
          <a:prstGeom prst="rect">
            <a:avLst/>
          </a:prstGeom>
          <a:noFill/>
          <a:ln>
            <a:noFill/>
          </a:ln>
        </p:spPr>
      </p:pic>
    </p:spTree>
    <p:extLst>
      <p:ext uri="{BB962C8B-B14F-4D97-AF65-F5344CB8AC3E}">
        <p14:creationId xmlns:p14="http://schemas.microsoft.com/office/powerpoint/2010/main" val="161024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extBox 6">
            <a:extLst>
              <a:ext uri="{FF2B5EF4-FFF2-40B4-BE49-F238E27FC236}">
                <a16:creationId xmlns:a16="http://schemas.microsoft.com/office/drawing/2014/main" id="{20DE4985-9BE2-4234-A762-C471D4A08E45}"/>
              </a:ext>
            </a:extLst>
          </p:cNvPr>
          <p:cNvSpPr txBox="1"/>
          <p:nvPr/>
        </p:nvSpPr>
        <p:spPr>
          <a:xfrm>
            <a:off x="503582" y="344558"/>
            <a:ext cx="11078817" cy="5447645"/>
          </a:xfrm>
          <a:prstGeom prst="rect">
            <a:avLst/>
          </a:prstGeom>
          <a:noFill/>
        </p:spPr>
        <p:txBody>
          <a:bodyPr wrap="square">
            <a:spAutoFit/>
          </a:bodyPr>
          <a:lstStyle/>
          <a:p>
            <a:r>
              <a:rPr lang="en-US" sz="2400" b="1" dirty="0">
                <a:solidFill>
                  <a:srgbClr val="2F5496"/>
                </a:solidFill>
                <a:latin typeface="Arial" panose="020B0604020202020204" pitchFamily="34" charset="0"/>
                <a:ea typeface="+mj-ea"/>
                <a:cs typeface="Times New Roman" panose="02020603050405020304" pitchFamily="18" charset="0"/>
              </a:rPr>
              <a:t>Binary Coded Decimal (BCD) code</a:t>
            </a:r>
          </a:p>
          <a:p>
            <a:pPr algn="just"/>
            <a:r>
              <a:rPr lang="en-US" dirty="0"/>
              <a:t>In this code each decimal digit is represented by a 4-bit binary number. BCD is a way to express each of the decimal digits with a binary code. In the BCD, with four bits we can represent sixteen numbers (0000 to 1111). But in BCD code only first ten of these are used (0000 to 1001). The remaining six code combinations i.e. 1010 to 1111 are invalid in BCD.</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n-US" b="1" dirty="0">
                <a:solidFill>
                  <a:srgbClr val="2F5496"/>
                </a:solidFill>
                <a:latin typeface="Arial" panose="020B0604020202020204" pitchFamily="34" charset="0"/>
                <a:ea typeface="+mj-ea"/>
                <a:cs typeface="Times New Roman" panose="02020603050405020304" pitchFamily="18" charset="0"/>
              </a:rPr>
              <a:t>Advantages of BCD Codes</a:t>
            </a:r>
          </a:p>
          <a:p>
            <a:pPr algn="just"/>
            <a:r>
              <a:rPr lang="en-US" dirty="0"/>
              <a:t>• It is very similar to decimal system.</a:t>
            </a:r>
          </a:p>
          <a:p>
            <a:pPr algn="just"/>
            <a:r>
              <a:rPr lang="en-US" dirty="0"/>
              <a:t>• We need to remember binary equivalent of decimal numbers 0 to 9 only.</a:t>
            </a:r>
          </a:p>
          <a:p>
            <a:pPr algn="just"/>
            <a:r>
              <a:rPr lang="en-US" b="1" dirty="0">
                <a:solidFill>
                  <a:srgbClr val="2F5496"/>
                </a:solidFill>
                <a:latin typeface="Arial" panose="020B0604020202020204" pitchFamily="34" charset="0"/>
                <a:ea typeface="+mj-ea"/>
                <a:cs typeface="Times New Roman" panose="02020603050405020304" pitchFamily="18" charset="0"/>
              </a:rPr>
              <a:t>Disadvantages of BCD Codes</a:t>
            </a:r>
          </a:p>
          <a:p>
            <a:pPr algn="just"/>
            <a:r>
              <a:rPr lang="en-US" dirty="0"/>
              <a:t>• The addition and subtraction of BCD have different rules.</a:t>
            </a:r>
          </a:p>
          <a:p>
            <a:pPr algn="just"/>
            <a:r>
              <a:rPr lang="en-US" dirty="0"/>
              <a:t>• The BCD arithmetic is little more complicated.</a:t>
            </a:r>
          </a:p>
          <a:p>
            <a:pPr algn="just"/>
            <a:r>
              <a:rPr lang="en-US" dirty="0"/>
              <a:t>• BCD needs more number of bits than binary to represent the decimal number. So BCD is less efficient than binary.</a:t>
            </a:r>
          </a:p>
        </p:txBody>
      </p:sp>
      <p:pic>
        <p:nvPicPr>
          <p:cNvPr id="8" name="Picture 7" descr="BCD code">
            <a:extLst>
              <a:ext uri="{FF2B5EF4-FFF2-40B4-BE49-F238E27FC236}">
                <a16:creationId xmlns:a16="http://schemas.microsoft.com/office/drawing/2014/main" id="{5853B5AC-3524-459D-8A30-FA4D5E60D2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66122" y="1872080"/>
            <a:ext cx="6695661" cy="1822380"/>
          </a:xfrm>
          <a:prstGeom prst="rect">
            <a:avLst/>
          </a:prstGeom>
          <a:noFill/>
          <a:ln>
            <a:noFill/>
          </a:ln>
        </p:spPr>
      </p:pic>
    </p:spTree>
    <p:extLst>
      <p:ext uri="{BB962C8B-B14F-4D97-AF65-F5344CB8AC3E}">
        <p14:creationId xmlns:p14="http://schemas.microsoft.com/office/powerpoint/2010/main" val="227586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extBox 6">
            <a:extLst>
              <a:ext uri="{FF2B5EF4-FFF2-40B4-BE49-F238E27FC236}">
                <a16:creationId xmlns:a16="http://schemas.microsoft.com/office/drawing/2014/main" id="{20DE4985-9BE2-4234-A762-C471D4A08E45}"/>
              </a:ext>
            </a:extLst>
          </p:cNvPr>
          <p:cNvSpPr txBox="1"/>
          <p:nvPr/>
        </p:nvSpPr>
        <p:spPr>
          <a:xfrm>
            <a:off x="503582" y="344558"/>
            <a:ext cx="11078817" cy="5986126"/>
          </a:xfrm>
          <a:prstGeom prst="rect">
            <a:avLst/>
          </a:prstGeom>
          <a:noFill/>
        </p:spPr>
        <p:txBody>
          <a:bodyPr wrap="square">
            <a:spAutoFit/>
          </a:bodyPr>
          <a:lstStyle/>
          <a:p>
            <a:pPr>
              <a:lnSpc>
                <a:spcPct val="107000"/>
              </a:lnSpc>
              <a:spcBef>
                <a:spcPts val="200"/>
              </a:spcBef>
              <a:spcAft>
                <a:spcPts val="0"/>
              </a:spcAft>
            </a:pPr>
            <a:r>
              <a:rPr lang="en-IN"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Alphanumeric Codes</a:t>
            </a:r>
          </a:p>
          <a:p>
            <a:pPr algn="just">
              <a:lnSpc>
                <a:spcPct val="107000"/>
              </a:lnSpc>
              <a:spcBef>
                <a:spcPts val="2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A binary digit or bit can represent only two symbols as it has only two states '0' or '1'. But this is not enough for communication between two computers because there we need many more symbols for communication. These symbols are required to represent 26 alphabets with capital and small letters, numbers from 0 to 9, punctuation marks and other symbols.</a:t>
            </a:r>
          </a:p>
          <a:p>
            <a:pPr algn="just">
              <a:lnSpc>
                <a:spcPct val="107000"/>
              </a:lnSpc>
              <a:spcBef>
                <a:spcPts val="200"/>
              </a:spcBef>
              <a:spcAft>
                <a:spcPts val="0"/>
              </a:spcAft>
            </a:pPr>
            <a:r>
              <a:rPr lang="en-US"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alphanumeric codes are the codes that represent numbers and alphabetic characters.</a:t>
            </a:r>
          </a:p>
          <a:p>
            <a:pPr marL="30480" marR="30480" algn="just">
              <a:spcAft>
                <a:spcPts val="0"/>
              </a:spcAft>
            </a:pPr>
            <a:r>
              <a:rPr lang="en-IN" sz="1800" dirty="0">
                <a:solidFill>
                  <a:srgbClr val="000000"/>
                </a:solidFill>
                <a:effectLst/>
                <a:latin typeface="Arial" panose="020B0604020202020204" pitchFamily="34" charset="0"/>
                <a:ea typeface="Times New Roman" panose="02020603050405020304" pitchFamily="18" charset="0"/>
              </a:rPr>
              <a:t>An alphanumeric code should at least represent 10 digits and 26 letters of alphabet i.e. total 36 items. The following three alphanumeric codes are very commonly used for the data representation.</a:t>
            </a:r>
            <a:endParaRPr lang="en-IN"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IN"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American Standard Code for Information Interchange (ASCII) - </a:t>
            </a:r>
            <a:r>
              <a:rPr lang="en-IN"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7-bit code </a:t>
            </a:r>
          </a:p>
          <a:p>
            <a:pPr marL="342900" lvl="0" indent="-342900">
              <a:lnSpc>
                <a:spcPct val="107000"/>
              </a:lnSpc>
              <a:spcAft>
                <a:spcPts val="0"/>
              </a:spcAft>
              <a:buSzPts val="1000"/>
              <a:buFont typeface="Symbol" panose="05050102010706020507" pitchFamily="18" charset="2"/>
              <a:buChar char=""/>
              <a:tabLst>
                <a:tab pos="457200" algn="l"/>
              </a:tabLst>
            </a:pPr>
            <a:r>
              <a:rPr lang="en-IN"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Extended Binary Coded Decimal Interchange Code (EBCDIC) - </a:t>
            </a:r>
            <a:r>
              <a:rPr lang="en-IN"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8-bit code </a:t>
            </a:r>
          </a:p>
          <a:p>
            <a:pPr marL="342900" lvl="0" indent="-342900">
              <a:lnSpc>
                <a:spcPct val="107000"/>
              </a:lnSpc>
              <a:spcAft>
                <a:spcPts val="0"/>
              </a:spcAft>
              <a:buSzPts val="1000"/>
              <a:buFont typeface="Symbol" panose="05050102010706020507" pitchFamily="18" charset="2"/>
              <a:buChar char=""/>
              <a:tabLst>
                <a:tab pos="457200" algn="l"/>
              </a:tabLst>
            </a:pPr>
            <a:r>
              <a:rPr lang="en-IN"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Five bit </a:t>
            </a:r>
            <a:r>
              <a:rPr lang="en-IN" sz="1800" b="1"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Baudot</a:t>
            </a:r>
            <a:r>
              <a:rPr lang="en-IN"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Code.</a:t>
            </a:r>
          </a:p>
          <a:p>
            <a:pPr>
              <a:lnSpc>
                <a:spcPct val="107000"/>
              </a:lnSpc>
              <a:buSzPts val="1000"/>
              <a:tabLst>
                <a:tab pos="457200" algn="l"/>
              </a:tabLst>
            </a:pPr>
            <a:endParaRPr lang="en-IN" sz="1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buSzPts val="1000"/>
              <a:tabLst>
                <a:tab pos="457200" algn="l"/>
              </a:tabLst>
            </a:pPr>
            <a:r>
              <a:rPr lang="en-IN" sz="24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ASCII</a:t>
            </a:r>
            <a:endParaRPr lang="en-IN"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buSzPts val="1000"/>
              <a:tabLst>
                <a:tab pos="457200" algn="l"/>
              </a:tabLst>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complete alphanumeric code typically includes −</a:t>
            </a:r>
          </a:p>
          <a:p>
            <a:pPr lvl="0">
              <a:lnSpc>
                <a:spcPct val="107000"/>
              </a:lnSpc>
              <a:spcAft>
                <a:spcPts val="0"/>
              </a:spcAft>
              <a:buSzPts val="1000"/>
              <a:tabLst>
                <a:tab pos="457200" algn="l"/>
              </a:tabLst>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26 upper case letters                    • 	26 lower case letters             •	10 digits</a:t>
            </a:r>
          </a:p>
          <a:p>
            <a:pPr lvl="0">
              <a:lnSpc>
                <a:spcPct val="107000"/>
              </a:lnSpc>
              <a:spcAft>
                <a:spcPts val="0"/>
              </a:spcAft>
              <a:buSzPts val="1000"/>
              <a:tabLst>
                <a:tab pos="457200" algn="l"/>
              </a:tabLst>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7 punctuation marks                    •  20 to 40 special characters</a:t>
            </a:r>
          </a:p>
          <a:p>
            <a:pPr lvl="0">
              <a:lnSpc>
                <a:spcPct val="107000"/>
              </a:lnSpc>
              <a:spcAft>
                <a:spcPts val="0"/>
              </a:spcAft>
              <a:buSzPts val="1000"/>
              <a:tabLst>
                <a:tab pos="457200" algn="l"/>
              </a:tabLst>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Now a computer understands only numeric values, whatever the number system used. So all characters must have a numeric equivalent called the alphanumeric code. The most widely used alphanumeric code is American Standard Code for Information Interchange (ASCII). ASCII is a 7-bit code that has 128 (27) possible codes.</a:t>
            </a:r>
            <a:endParaRPr lang="en-IN"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99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extBox 6">
            <a:extLst>
              <a:ext uri="{FF2B5EF4-FFF2-40B4-BE49-F238E27FC236}">
                <a16:creationId xmlns:a16="http://schemas.microsoft.com/office/drawing/2014/main" id="{20DE4985-9BE2-4234-A762-C471D4A08E45}"/>
              </a:ext>
            </a:extLst>
          </p:cNvPr>
          <p:cNvSpPr txBox="1"/>
          <p:nvPr/>
        </p:nvSpPr>
        <p:spPr>
          <a:xfrm>
            <a:off x="503582" y="344558"/>
            <a:ext cx="11078817" cy="532903"/>
          </a:xfrm>
          <a:prstGeom prst="rect">
            <a:avLst/>
          </a:prstGeom>
          <a:noFill/>
        </p:spPr>
        <p:txBody>
          <a:bodyPr wrap="square">
            <a:spAutoFit/>
          </a:bodyPr>
          <a:lstStyle/>
          <a:p>
            <a:pPr>
              <a:lnSpc>
                <a:spcPct val="107000"/>
              </a:lnSpc>
              <a:spcBef>
                <a:spcPts val="200"/>
              </a:spcBef>
              <a:spcAft>
                <a:spcPts val="0"/>
              </a:spcAft>
            </a:pPr>
            <a:r>
              <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ASCII Table</a:t>
            </a:r>
            <a:endParaRPr lang="en-IN"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548EBBA-4E3A-4B98-A5A9-EE45B2FFE45C}"/>
              </a:ext>
            </a:extLst>
          </p:cNvPr>
          <p:cNvPicPr>
            <a:picLocks noChangeAspect="1"/>
          </p:cNvPicPr>
          <p:nvPr/>
        </p:nvPicPr>
        <p:blipFill rotWithShape="1">
          <a:blip r:embed="rId2">
            <a:extLst>
              <a:ext uri="{28A0092B-C50C-407E-A947-70E740481C1C}">
                <a14:useLocalDpi xmlns:a14="http://schemas.microsoft.com/office/drawing/2010/main" val="0"/>
              </a:ext>
            </a:extLst>
          </a:blip>
          <a:srcRect l="25652" t="11260" r="2963" b="3417"/>
          <a:stretch/>
        </p:blipFill>
        <p:spPr>
          <a:xfrm>
            <a:off x="2451652" y="877461"/>
            <a:ext cx="6799367" cy="5459896"/>
          </a:xfrm>
          <a:prstGeom prst="rect">
            <a:avLst/>
          </a:prstGeom>
        </p:spPr>
      </p:pic>
    </p:spTree>
    <p:extLst>
      <p:ext uri="{BB962C8B-B14F-4D97-AF65-F5344CB8AC3E}">
        <p14:creationId xmlns:p14="http://schemas.microsoft.com/office/powerpoint/2010/main" val="851607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extBox 6">
            <a:extLst>
              <a:ext uri="{FF2B5EF4-FFF2-40B4-BE49-F238E27FC236}">
                <a16:creationId xmlns:a16="http://schemas.microsoft.com/office/drawing/2014/main" id="{20DE4985-9BE2-4234-A762-C471D4A08E45}"/>
              </a:ext>
            </a:extLst>
          </p:cNvPr>
          <p:cNvSpPr txBox="1"/>
          <p:nvPr/>
        </p:nvSpPr>
        <p:spPr>
          <a:xfrm>
            <a:off x="503582" y="344558"/>
            <a:ext cx="11078817" cy="2114553"/>
          </a:xfrm>
          <a:prstGeom prst="rect">
            <a:avLst/>
          </a:prstGeom>
          <a:noFill/>
        </p:spPr>
        <p:txBody>
          <a:bodyPr wrap="square">
            <a:spAutoFit/>
          </a:bodyPr>
          <a:lstStyle/>
          <a:p>
            <a:pPr algn="just">
              <a:lnSpc>
                <a:spcPct val="107000"/>
              </a:lnSpc>
              <a:spcBef>
                <a:spcPts val="200"/>
              </a:spcBef>
              <a:spcAft>
                <a:spcPts val="0"/>
              </a:spcAft>
            </a:pPr>
            <a:r>
              <a:rPr lang="en-IN" sz="2800" b="1" dirty="0">
                <a:solidFill>
                  <a:srgbClr val="2F5496"/>
                </a:solidFill>
                <a:latin typeface="Arial" panose="020B0604020202020204" pitchFamily="34" charset="0"/>
                <a:cs typeface="Times New Roman" panose="02020603050405020304" pitchFamily="18" charset="0"/>
              </a:rPr>
              <a:t>EBCDIC code</a:t>
            </a:r>
          </a:p>
          <a:p>
            <a:pPr>
              <a:spcAft>
                <a:spcPts val="0"/>
              </a:spcAft>
            </a:pPr>
            <a:r>
              <a:rPr lang="en-IN" sz="1800" dirty="0">
                <a:solidFill>
                  <a:srgbClr val="000000"/>
                </a:solidFill>
                <a:effectLst/>
                <a:latin typeface="Arial" panose="020B0604020202020204" pitchFamily="34" charset="0"/>
                <a:ea typeface="Times New Roman" panose="02020603050405020304" pitchFamily="18" charset="0"/>
              </a:rPr>
              <a:t>The EBCDIC stands for Extended Binary Coded Decimal Interchange Code. IBM invented this code to extend the Binary Coded Decimal which existed at that time. All the IBM computers and peripherals use this code. It is an 8 bit code and therefore can accommodate 256 characters. Below is given some characters of </a:t>
            </a:r>
            <a:r>
              <a:rPr lang="en-IN" sz="1800" b="1" dirty="0">
                <a:solidFill>
                  <a:srgbClr val="000000"/>
                </a:solidFill>
                <a:effectLst/>
                <a:latin typeface="Arial" panose="020B0604020202020204" pitchFamily="34" charset="0"/>
                <a:ea typeface="Times New Roman" panose="02020603050405020304" pitchFamily="18" charset="0"/>
              </a:rPr>
              <a:t>EBCDIC code</a:t>
            </a:r>
            <a:r>
              <a:rPr lang="en-IN" sz="1800" dirty="0">
                <a:solidFill>
                  <a:srgbClr val="000000"/>
                </a:solidFill>
                <a:effectLst/>
                <a:latin typeface="Arial" panose="020B0604020202020204" pitchFamily="34" charset="0"/>
                <a:ea typeface="Times New Roman" panose="02020603050405020304" pitchFamily="18" charset="0"/>
              </a:rPr>
              <a:t> to get familiar with it.</a:t>
            </a:r>
            <a:endParaRPr lang="en-IN" sz="1800" dirty="0">
              <a:effectLst/>
              <a:latin typeface="Times New Roman" panose="02020603050405020304" pitchFamily="18" charset="0"/>
              <a:ea typeface="Times New Roman" panose="02020603050405020304" pitchFamily="18" charset="0"/>
            </a:endParaRPr>
          </a:p>
          <a:p>
            <a:pPr>
              <a:lnSpc>
                <a:spcPct val="107000"/>
              </a:lnSpc>
              <a:spcBef>
                <a:spcPts val="200"/>
              </a:spcBef>
              <a:spcAft>
                <a:spcPts val="0"/>
              </a:spcAft>
            </a:pPr>
            <a:endParaRPr lang="en-IN"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5AEF9F3-A36D-49C6-953E-C3336C6E9374}"/>
              </a:ext>
            </a:extLst>
          </p:cNvPr>
          <p:cNvGraphicFramePr>
            <a:graphicFrameLocks noGrp="1"/>
          </p:cNvGraphicFramePr>
          <p:nvPr>
            <p:extLst>
              <p:ext uri="{D42A27DB-BD31-4B8C-83A1-F6EECF244321}">
                <p14:modId xmlns:p14="http://schemas.microsoft.com/office/powerpoint/2010/main" val="3129903658"/>
              </p:ext>
            </p:extLst>
          </p:nvPr>
        </p:nvGraphicFramePr>
        <p:xfrm>
          <a:off x="1232452" y="1961322"/>
          <a:ext cx="7337508" cy="3904886"/>
        </p:xfrm>
        <a:graphic>
          <a:graphicData uri="http://schemas.openxmlformats.org/drawingml/2006/table">
            <a:tbl>
              <a:tblPr firstRow="1" firstCol="1" bandRow="1">
                <a:tableStyleId>{5C22544A-7EE6-4342-B048-85BDC9FD1C3A}</a:tableStyleId>
              </a:tblPr>
              <a:tblGrid>
                <a:gridCol w="730189">
                  <a:extLst>
                    <a:ext uri="{9D8B030D-6E8A-4147-A177-3AD203B41FA5}">
                      <a16:colId xmlns:a16="http://schemas.microsoft.com/office/drawing/2014/main" val="3018522283"/>
                    </a:ext>
                  </a:extLst>
                </a:gridCol>
                <a:gridCol w="1022263">
                  <a:extLst>
                    <a:ext uri="{9D8B030D-6E8A-4147-A177-3AD203B41FA5}">
                      <a16:colId xmlns:a16="http://schemas.microsoft.com/office/drawing/2014/main" val="4184770844"/>
                    </a:ext>
                  </a:extLst>
                </a:gridCol>
                <a:gridCol w="623979">
                  <a:extLst>
                    <a:ext uri="{9D8B030D-6E8A-4147-A177-3AD203B41FA5}">
                      <a16:colId xmlns:a16="http://schemas.microsoft.com/office/drawing/2014/main" val="2641164396"/>
                    </a:ext>
                  </a:extLst>
                </a:gridCol>
                <a:gridCol w="703637">
                  <a:extLst>
                    <a:ext uri="{9D8B030D-6E8A-4147-A177-3AD203B41FA5}">
                      <a16:colId xmlns:a16="http://schemas.microsoft.com/office/drawing/2014/main" val="2395494161"/>
                    </a:ext>
                  </a:extLst>
                </a:gridCol>
                <a:gridCol w="1088644">
                  <a:extLst>
                    <a:ext uri="{9D8B030D-6E8A-4147-A177-3AD203B41FA5}">
                      <a16:colId xmlns:a16="http://schemas.microsoft.com/office/drawing/2014/main" val="1788814262"/>
                    </a:ext>
                  </a:extLst>
                </a:gridCol>
                <a:gridCol w="637255">
                  <a:extLst>
                    <a:ext uri="{9D8B030D-6E8A-4147-A177-3AD203B41FA5}">
                      <a16:colId xmlns:a16="http://schemas.microsoft.com/office/drawing/2014/main" val="3387102093"/>
                    </a:ext>
                  </a:extLst>
                </a:gridCol>
                <a:gridCol w="690360">
                  <a:extLst>
                    <a:ext uri="{9D8B030D-6E8A-4147-A177-3AD203B41FA5}">
                      <a16:colId xmlns:a16="http://schemas.microsoft.com/office/drawing/2014/main" val="3145707144"/>
                    </a:ext>
                  </a:extLst>
                </a:gridCol>
                <a:gridCol w="1039818">
                  <a:extLst>
                    <a:ext uri="{9D8B030D-6E8A-4147-A177-3AD203B41FA5}">
                      <a16:colId xmlns:a16="http://schemas.microsoft.com/office/drawing/2014/main" val="3903597730"/>
                    </a:ext>
                  </a:extLst>
                </a:gridCol>
                <a:gridCol w="801363">
                  <a:extLst>
                    <a:ext uri="{9D8B030D-6E8A-4147-A177-3AD203B41FA5}">
                      <a16:colId xmlns:a16="http://schemas.microsoft.com/office/drawing/2014/main" val="4161263909"/>
                    </a:ext>
                  </a:extLst>
                </a:gridCol>
              </a:tblGrid>
              <a:tr h="399014">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Char</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EBCDIC</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HEX</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Char</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EBCDIC</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HEX</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Char</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EBCDIC</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HEX</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2241271"/>
                  </a:ext>
                </a:extLst>
              </a:tr>
              <a:tr h="584312">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1100 0001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P</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1101 0111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D7</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4</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1111 0100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F4</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284519"/>
                  </a:ext>
                </a:extLst>
              </a:tr>
              <a:tr h="584312">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B</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1100 0010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C2</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Q</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1101 1000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D8</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5</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1111 0101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F5</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08187"/>
                  </a:ext>
                </a:extLst>
              </a:tr>
              <a:tr h="584312">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1100 0011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C3</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R</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1101 1001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D9</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6</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1111 0110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F6</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811067"/>
                  </a:ext>
                </a:extLst>
              </a:tr>
              <a:tr h="584312">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1100 0100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C4</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S</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1110 0010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E2</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7</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1111 0111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F7</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59278310"/>
                  </a:ext>
                </a:extLst>
              </a:tr>
              <a:tr h="584312">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1100 0101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C5</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1110 0011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E3</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8</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1111 1000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F8</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1023126"/>
                  </a:ext>
                </a:extLst>
              </a:tr>
              <a:tr h="584312">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F</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1100 0110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C6</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U</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1110 0100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E4</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9</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1111 1001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F9</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9049013"/>
                  </a:ext>
                </a:extLst>
              </a:tr>
            </a:tbl>
          </a:graphicData>
        </a:graphic>
      </p:graphicFrame>
    </p:spTree>
    <p:extLst>
      <p:ext uri="{BB962C8B-B14F-4D97-AF65-F5344CB8AC3E}">
        <p14:creationId xmlns:p14="http://schemas.microsoft.com/office/powerpoint/2010/main" val="120913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extBox 6">
            <a:extLst>
              <a:ext uri="{FF2B5EF4-FFF2-40B4-BE49-F238E27FC236}">
                <a16:creationId xmlns:a16="http://schemas.microsoft.com/office/drawing/2014/main" id="{20DE4985-9BE2-4234-A762-C471D4A08E45}"/>
              </a:ext>
            </a:extLst>
          </p:cNvPr>
          <p:cNvSpPr txBox="1"/>
          <p:nvPr/>
        </p:nvSpPr>
        <p:spPr>
          <a:xfrm>
            <a:off x="503582" y="344558"/>
            <a:ext cx="11078817" cy="519886"/>
          </a:xfrm>
          <a:prstGeom prst="rect">
            <a:avLst/>
          </a:prstGeom>
          <a:noFill/>
        </p:spPr>
        <p:txBody>
          <a:bodyPr wrap="square">
            <a:spAutoFit/>
          </a:bodyPr>
          <a:lstStyle/>
          <a:p>
            <a:pPr algn="just">
              <a:lnSpc>
                <a:spcPct val="107000"/>
              </a:lnSpc>
              <a:spcBef>
                <a:spcPts val="200"/>
              </a:spcBef>
              <a:spcAft>
                <a:spcPts val="0"/>
              </a:spcAft>
            </a:pPr>
            <a:r>
              <a:rPr lang="en-IN" sz="2800" b="1" dirty="0">
                <a:solidFill>
                  <a:srgbClr val="2F5496"/>
                </a:solidFill>
                <a:latin typeface="Arial" panose="020B0604020202020204" pitchFamily="34" charset="0"/>
                <a:cs typeface="Times New Roman" panose="02020603050405020304" pitchFamily="18" charset="0"/>
              </a:rPr>
              <a:t>EBCDIC Code</a:t>
            </a:r>
            <a:endParaRPr lang="en-IN"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D8715E3-591B-46AB-9393-98EA03F44205}"/>
              </a:ext>
            </a:extLst>
          </p:cNvPr>
          <p:cNvGraphicFramePr>
            <a:graphicFrameLocks noGrp="1"/>
          </p:cNvGraphicFramePr>
          <p:nvPr>
            <p:extLst>
              <p:ext uri="{D42A27DB-BD31-4B8C-83A1-F6EECF244321}">
                <p14:modId xmlns:p14="http://schemas.microsoft.com/office/powerpoint/2010/main" val="1087502885"/>
              </p:ext>
            </p:extLst>
          </p:nvPr>
        </p:nvGraphicFramePr>
        <p:xfrm>
          <a:off x="1169505" y="864444"/>
          <a:ext cx="7337508" cy="5258808"/>
        </p:xfrm>
        <a:graphic>
          <a:graphicData uri="http://schemas.openxmlformats.org/drawingml/2006/table">
            <a:tbl>
              <a:tblPr firstRow="1" firstCol="1" bandRow="1">
                <a:tableStyleId>{5C22544A-7EE6-4342-B048-85BDC9FD1C3A}</a:tableStyleId>
              </a:tblPr>
              <a:tblGrid>
                <a:gridCol w="730189">
                  <a:extLst>
                    <a:ext uri="{9D8B030D-6E8A-4147-A177-3AD203B41FA5}">
                      <a16:colId xmlns:a16="http://schemas.microsoft.com/office/drawing/2014/main" val="4099255915"/>
                    </a:ext>
                  </a:extLst>
                </a:gridCol>
                <a:gridCol w="1022263">
                  <a:extLst>
                    <a:ext uri="{9D8B030D-6E8A-4147-A177-3AD203B41FA5}">
                      <a16:colId xmlns:a16="http://schemas.microsoft.com/office/drawing/2014/main" val="569851858"/>
                    </a:ext>
                  </a:extLst>
                </a:gridCol>
                <a:gridCol w="623979">
                  <a:extLst>
                    <a:ext uri="{9D8B030D-6E8A-4147-A177-3AD203B41FA5}">
                      <a16:colId xmlns:a16="http://schemas.microsoft.com/office/drawing/2014/main" val="2738099093"/>
                    </a:ext>
                  </a:extLst>
                </a:gridCol>
                <a:gridCol w="703637">
                  <a:extLst>
                    <a:ext uri="{9D8B030D-6E8A-4147-A177-3AD203B41FA5}">
                      <a16:colId xmlns:a16="http://schemas.microsoft.com/office/drawing/2014/main" val="112553902"/>
                    </a:ext>
                  </a:extLst>
                </a:gridCol>
                <a:gridCol w="1088644">
                  <a:extLst>
                    <a:ext uri="{9D8B030D-6E8A-4147-A177-3AD203B41FA5}">
                      <a16:colId xmlns:a16="http://schemas.microsoft.com/office/drawing/2014/main" val="3602311529"/>
                    </a:ext>
                  </a:extLst>
                </a:gridCol>
                <a:gridCol w="637255">
                  <a:extLst>
                    <a:ext uri="{9D8B030D-6E8A-4147-A177-3AD203B41FA5}">
                      <a16:colId xmlns:a16="http://schemas.microsoft.com/office/drawing/2014/main" val="1836207698"/>
                    </a:ext>
                  </a:extLst>
                </a:gridCol>
                <a:gridCol w="902406">
                  <a:extLst>
                    <a:ext uri="{9D8B030D-6E8A-4147-A177-3AD203B41FA5}">
                      <a16:colId xmlns:a16="http://schemas.microsoft.com/office/drawing/2014/main" val="1479300380"/>
                    </a:ext>
                  </a:extLst>
                </a:gridCol>
                <a:gridCol w="827772">
                  <a:extLst>
                    <a:ext uri="{9D8B030D-6E8A-4147-A177-3AD203B41FA5}">
                      <a16:colId xmlns:a16="http://schemas.microsoft.com/office/drawing/2014/main" val="2229965004"/>
                    </a:ext>
                  </a:extLst>
                </a:gridCol>
                <a:gridCol w="801363">
                  <a:extLst>
                    <a:ext uri="{9D8B030D-6E8A-4147-A177-3AD203B41FA5}">
                      <a16:colId xmlns:a16="http://schemas.microsoft.com/office/drawing/2014/main" val="377317053"/>
                    </a:ext>
                  </a:extLst>
                </a:gridCol>
              </a:tblGrid>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G</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1100 0111</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C7</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V</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1110 0101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E5</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blank</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9020618"/>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H</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1100 1000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C8</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W</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1110 0110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E6</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4746832"/>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I</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1100 1001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C9</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X</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1110 0111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E7</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81477597"/>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J</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1101 0001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Y</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1110 1000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E8</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92388907"/>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K</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1101 0010</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D2</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Z</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1110 1001</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E9</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32100871"/>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L</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1101 0011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D3</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1111 0000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F0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2327969"/>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M</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1101 0100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D4</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1111 0001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F1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6778475"/>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N</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1101 0101</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D5</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2</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1111 0010</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F2</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a:t>
                      </a:r>
                      <a:endParaRPr lang="en-IN"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8001630"/>
                  </a:ext>
                </a:extLst>
              </a:tr>
              <a:tr h="584312">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O</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1101 0110</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D6</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3</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1111 0011</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F3</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 </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1621625"/>
                  </a:ext>
                </a:extLst>
              </a:tr>
            </a:tbl>
          </a:graphicData>
        </a:graphic>
      </p:graphicFrame>
    </p:spTree>
    <p:extLst>
      <p:ext uri="{BB962C8B-B14F-4D97-AF65-F5344CB8AC3E}">
        <p14:creationId xmlns:p14="http://schemas.microsoft.com/office/powerpoint/2010/main" val="242409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828674" y="1600200"/>
            <a:ext cx="10474325" cy="4514850"/>
          </a:xfrm>
        </p:spPr>
        <p:txBody>
          <a:bodyPr>
            <a:normAutofit/>
          </a:bodyPr>
          <a:lstStyle/>
          <a:p>
            <a:pPr algn="ctr"/>
            <a:br>
              <a:rPr lang="en-US" dirty="0"/>
            </a:br>
            <a:endParaRPr lang="en-US" dirty="0"/>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graphicFrame>
        <p:nvGraphicFramePr>
          <p:cNvPr id="6" name="Table 5">
            <a:extLst>
              <a:ext uri="{FF2B5EF4-FFF2-40B4-BE49-F238E27FC236}">
                <a16:creationId xmlns:a16="http://schemas.microsoft.com/office/drawing/2014/main" id="{057FA6AB-2A50-8645-A94B-2453FE2D7925}"/>
              </a:ext>
            </a:extLst>
          </p:cNvPr>
          <p:cNvGraphicFramePr>
            <a:graphicFrameLocks noGrp="1"/>
          </p:cNvGraphicFramePr>
          <p:nvPr>
            <p:extLst>
              <p:ext uri="{D42A27DB-BD31-4B8C-83A1-F6EECF244321}">
                <p14:modId xmlns:p14="http://schemas.microsoft.com/office/powerpoint/2010/main" val="972618583"/>
              </p:ext>
            </p:extLst>
          </p:nvPr>
        </p:nvGraphicFramePr>
        <p:xfrm>
          <a:off x="1219202" y="2173927"/>
          <a:ext cx="9848848" cy="2729592"/>
        </p:xfrm>
        <a:graphic>
          <a:graphicData uri="http://schemas.openxmlformats.org/drawingml/2006/table">
            <a:tbl>
              <a:tblPr firstRow="1" firstCol="1" bandRow="1">
                <a:tableStyleId>{69012ECD-51FC-41F1-AA8D-1B2483CD663E}</a:tableStyleId>
              </a:tblPr>
              <a:tblGrid>
                <a:gridCol w="427058">
                  <a:extLst>
                    <a:ext uri="{9D8B030D-6E8A-4147-A177-3AD203B41FA5}">
                      <a16:colId xmlns:a16="http://schemas.microsoft.com/office/drawing/2014/main" val="20000"/>
                    </a:ext>
                  </a:extLst>
                </a:gridCol>
                <a:gridCol w="529183">
                  <a:extLst>
                    <a:ext uri="{9D8B030D-6E8A-4147-A177-3AD203B41FA5}">
                      <a16:colId xmlns:a16="http://schemas.microsoft.com/office/drawing/2014/main" val="20001"/>
                    </a:ext>
                  </a:extLst>
                </a:gridCol>
                <a:gridCol w="538467">
                  <a:extLst>
                    <a:ext uri="{9D8B030D-6E8A-4147-A177-3AD203B41FA5}">
                      <a16:colId xmlns:a16="http://schemas.microsoft.com/office/drawing/2014/main" val="20002"/>
                    </a:ext>
                  </a:extLst>
                </a:gridCol>
                <a:gridCol w="833372">
                  <a:extLst>
                    <a:ext uri="{9D8B030D-6E8A-4147-A177-3AD203B41FA5}">
                      <a16:colId xmlns:a16="http://schemas.microsoft.com/office/drawing/2014/main" val="20003"/>
                    </a:ext>
                  </a:extLst>
                </a:gridCol>
                <a:gridCol w="666916">
                  <a:extLst>
                    <a:ext uri="{9D8B030D-6E8A-4147-A177-3AD203B41FA5}">
                      <a16:colId xmlns:a16="http://schemas.microsoft.com/office/drawing/2014/main" val="20004"/>
                    </a:ext>
                  </a:extLst>
                </a:gridCol>
                <a:gridCol w="588142">
                  <a:extLst>
                    <a:ext uri="{9D8B030D-6E8A-4147-A177-3AD203B41FA5}">
                      <a16:colId xmlns:a16="http://schemas.microsoft.com/office/drawing/2014/main" val="20005"/>
                    </a:ext>
                  </a:extLst>
                </a:gridCol>
                <a:gridCol w="560997">
                  <a:extLst>
                    <a:ext uri="{9D8B030D-6E8A-4147-A177-3AD203B41FA5}">
                      <a16:colId xmlns:a16="http://schemas.microsoft.com/office/drawing/2014/main" val="20006"/>
                    </a:ext>
                  </a:extLst>
                </a:gridCol>
                <a:gridCol w="559932">
                  <a:extLst>
                    <a:ext uri="{9D8B030D-6E8A-4147-A177-3AD203B41FA5}">
                      <a16:colId xmlns:a16="http://schemas.microsoft.com/office/drawing/2014/main" val="20007"/>
                    </a:ext>
                  </a:extLst>
                </a:gridCol>
                <a:gridCol w="584416">
                  <a:extLst>
                    <a:ext uri="{9D8B030D-6E8A-4147-A177-3AD203B41FA5}">
                      <a16:colId xmlns:a16="http://schemas.microsoft.com/office/drawing/2014/main" val="20008"/>
                    </a:ext>
                  </a:extLst>
                </a:gridCol>
                <a:gridCol w="574835">
                  <a:extLst>
                    <a:ext uri="{9D8B030D-6E8A-4147-A177-3AD203B41FA5}">
                      <a16:colId xmlns:a16="http://schemas.microsoft.com/office/drawing/2014/main" val="20009"/>
                    </a:ext>
                  </a:extLst>
                </a:gridCol>
                <a:gridCol w="507772">
                  <a:extLst>
                    <a:ext uri="{9D8B030D-6E8A-4147-A177-3AD203B41FA5}">
                      <a16:colId xmlns:a16="http://schemas.microsoft.com/office/drawing/2014/main" val="20010"/>
                    </a:ext>
                  </a:extLst>
                </a:gridCol>
                <a:gridCol w="536514">
                  <a:extLst>
                    <a:ext uri="{9D8B030D-6E8A-4147-A177-3AD203B41FA5}">
                      <a16:colId xmlns:a16="http://schemas.microsoft.com/office/drawing/2014/main" val="20011"/>
                    </a:ext>
                  </a:extLst>
                </a:gridCol>
                <a:gridCol w="536514">
                  <a:extLst>
                    <a:ext uri="{9D8B030D-6E8A-4147-A177-3AD203B41FA5}">
                      <a16:colId xmlns:a16="http://schemas.microsoft.com/office/drawing/2014/main" val="20012"/>
                    </a:ext>
                  </a:extLst>
                </a:gridCol>
                <a:gridCol w="622739">
                  <a:extLst>
                    <a:ext uri="{9D8B030D-6E8A-4147-A177-3AD203B41FA5}">
                      <a16:colId xmlns:a16="http://schemas.microsoft.com/office/drawing/2014/main" val="20013"/>
                    </a:ext>
                  </a:extLst>
                </a:gridCol>
                <a:gridCol w="565256">
                  <a:extLst>
                    <a:ext uri="{9D8B030D-6E8A-4147-A177-3AD203B41FA5}">
                      <a16:colId xmlns:a16="http://schemas.microsoft.com/office/drawing/2014/main" val="20014"/>
                    </a:ext>
                  </a:extLst>
                </a:gridCol>
                <a:gridCol w="603577">
                  <a:extLst>
                    <a:ext uri="{9D8B030D-6E8A-4147-A177-3AD203B41FA5}">
                      <a16:colId xmlns:a16="http://schemas.microsoft.com/office/drawing/2014/main" val="20015"/>
                    </a:ext>
                  </a:extLst>
                </a:gridCol>
                <a:gridCol w="613158">
                  <a:extLst>
                    <a:ext uri="{9D8B030D-6E8A-4147-A177-3AD203B41FA5}">
                      <a16:colId xmlns:a16="http://schemas.microsoft.com/office/drawing/2014/main" val="20016"/>
                    </a:ext>
                  </a:extLst>
                </a:gridCol>
              </a:tblGrid>
              <a:tr h="499394">
                <a:tc gridSpan="3">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Teaching scheme</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Credits</a:t>
                      </a:r>
                    </a:p>
                    <a:p>
                      <a:pPr marL="0" algn="l" defTabSz="914400" rtl="0" eaLnBrk="1" latinLnBrk="0" hangingPunct="1">
                        <a:lnSpc>
                          <a:spcPct val="106000"/>
                        </a:lnSpc>
                        <a:spcAft>
                          <a:spcPts val="800"/>
                        </a:spcAft>
                      </a:pPr>
                      <a:r>
                        <a:rPr kumimoji="0" lang="en-IN" sz="1400" u="none" kern="1200" dirty="0">
                          <a:effectLst/>
                          <a:latin typeface="Times New Roman" panose="02020603050405020304" pitchFamily="18" charset="0"/>
                          <a:cs typeface="Times New Roman" panose="02020603050405020304" pitchFamily="18" charset="0"/>
                        </a:rPr>
                        <a:t>(L+T+P)</a:t>
                      </a:r>
                      <a:endParaRPr kumimoji="0" lang="en-IN" sz="14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3">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Examination Scheme</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38986">
                <a:tc>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L</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T</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P</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l" defTabSz="914400" rtl="0" eaLnBrk="1" latinLnBrk="0" hangingPunct="1">
                        <a:lnSpc>
                          <a:spcPct val="106000"/>
                        </a:lnSpc>
                        <a:spcAft>
                          <a:spcPts val="800"/>
                        </a:spcAft>
                      </a:pP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7">
                  <a:txBody>
                    <a:bodyPr/>
                    <a:lstStyle/>
                    <a:p>
                      <a:pPr marL="0" algn="ctr" defTabSz="914400" rtl="0" eaLnBrk="1" latinLnBrk="0" hangingPunct="1">
                        <a:lnSpc>
                          <a:spcPct val="106000"/>
                        </a:lnSpc>
                        <a:spcAft>
                          <a:spcPts val="800"/>
                        </a:spcAft>
                      </a:pPr>
                      <a:r>
                        <a:rPr kumimoji="0" lang="en-IN" sz="2000" u="none" kern="1200" dirty="0">
                          <a:effectLst/>
                          <a:latin typeface="Times New Roman" panose="02020603050405020304" pitchFamily="18" charset="0"/>
                          <a:cs typeface="Times New Roman" panose="02020603050405020304" pitchFamily="18" charset="0"/>
                        </a:rPr>
                        <a:t>Theory</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6">
                  <a:txBody>
                    <a:bodyPr/>
                    <a:lstStyle/>
                    <a:p>
                      <a:pPr marL="0" algn="ctr" defTabSz="914400" rtl="0" eaLnBrk="1" latinLnBrk="0" hangingPunct="1">
                        <a:lnSpc>
                          <a:spcPct val="106000"/>
                        </a:lnSpc>
                        <a:spcAft>
                          <a:spcPts val="800"/>
                        </a:spcAft>
                      </a:pPr>
                      <a:r>
                        <a:rPr kumimoji="0" lang="en-IN" sz="2000" u="none" kern="1200" dirty="0">
                          <a:effectLst/>
                          <a:latin typeface="Times New Roman" panose="02020603050405020304" pitchFamily="18" charset="0"/>
                          <a:cs typeface="Times New Roman" panose="02020603050405020304" pitchFamily="18" charset="0"/>
                        </a:rPr>
                        <a:t>Practical</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50148">
                <a:tc rowSpan="3">
                  <a:txBody>
                    <a:bodyPr/>
                    <a:lstStyle/>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r>
                        <a:rPr kumimoji="0" lang="en-IN" sz="2000" u="none" kern="1200" dirty="0">
                          <a:effectLst/>
                          <a:latin typeface="Times New Roman" panose="02020603050405020304" pitchFamily="18" charset="0"/>
                          <a:cs typeface="Times New Roman" panose="02020603050405020304" pitchFamily="18" charset="0"/>
                        </a:rPr>
                        <a:t>4</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r>
                        <a:rPr kumimoji="0" lang="en-IN" sz="2000" u="none" kern="1200" dirty="0">
                          <a:effectLst/>
                          <a:latin typeface="Times New Roman" panose="02020603050405020304" pitchFamily="18" charset="0"/>
                          <a:cs typeface="Times New Roman" panose="02020603050405020304" pitchFamily="18" charset="0"/>
                        </a:rPr>
                        <a:t>-</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r>
                        <a:rPr kumimoji="0" lang="en-IN" sz="2000" u="none" kern="1200" dirty="0">
                          <a:effectLst/>
                          <a:latin typeface="Times New Roman" panose="02020603050405020304" pitchFamily="18" charset="0"/>
                          <a:cs typeface="Times New Roman" panose="02020603050405020304" pitchFamily="18" charset="0"/>
                        </a:rPr>
                        <a:t>2</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endParaRPr kumimoji="0" lang="en-IN" sz="2000" u="none" kern="1200" dirty="0">
                        <a:effectLst/>
                        <a:latin typeface="Times New Roman" panose="02020603050405020304" pitchFamily="18" charset="0"/>
                        <a:cs typeface="Times New Roman" panose="02020603050405020304" pitchFamily="18" charset="0"/>
                      </a:endParaRPr>
                    </a:p>
                    <a:p>
                      <a:pPr marL="0" algn="ctr" defTabSz="914400" rtl="0" eaLnBrk="1" latinLnBrk="0" hangingPunct="1">
                        <a:lnSpc>
                          <a:spcPct val="106000"/>
                        </a:lnSpc>
                        <a:spcAft>
                          <a:spcPts val="800"/>
                        </a:spcAft>
                      </a:pPr>
                      <a:r>
                        <a:rPr kumimoji="0" lang="en-IN" sz="2000" u="none" kern="1200" dirty="0">
                          <a:effectLst/>
                          <a:latin typeface="Times New Roman" panose="02020603050405020304" pitchFamily="18" charset="0"/>
                          <a:cs typeface="Times New Roman" panose="02020603050405020304" pitchFamily="18" charset="0"/>
                        </a:rPr>
                        <a:t>6</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Paper</a:t>
                      </a:r>
                    </a:p>
                    <a:p>
                      <a:pPr marL="0" algn="l"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(Hr.)</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ESE</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PA</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 Total</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ESE</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PA</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algn="ctr" defTabSz="914400" rtl="0" eaLnBrk="1" latinLnBrk="0" hangingPunct="1">
                        <a:lnSpc>
                          <a:spcPct val="106000"/>
                        </a:lnSpc>
                        <a:spcAft>
                          <a:spcPts val="800"/>
                        </a:spcAft>
                      </a:pPr>
                      <a:r>
                        <a:rPr kumimoji="0" lang="en-IN" sz="1800" u="none" kern="1200" dirty="0">
                          <a:effectLst/>
                          <a:latin typeface="Times New Roman" panose="02020603050405020304" pitchFamily="18" charset="0"/>
                          <a:cs typeface="Times New Roman" panose="02020603050405020304" pitchFamily="18" charset="0"/>
                        </a:rPr>
                        <a:t> Total</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95289">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algn="ctr" defTabSz="914400" rtl="0" eaLnBrk="1" latinLnBrk="0" hangingPunct="1">
                        <a:lnSpc>
                          <a:spcPct val="106000"/>
                        </a:lnSpc>
                        <a:spcAft>
                          <a:spcPts val="800"/>
                        </a:spcAft>
                      </a:pPr>
                      <a:r>
                        <a:rPr kumimoji="0" lang="en-IN" sz="2000" u="none" kern="1200" dirty="0">
                          <a:effectLst/>
                          <a:latin typeface="Times New Roman" panose="02020603050405020304" pitchFamily="18" charset="0"/>
                          <a:cs typeface="Times New Roman" panose="02020603050405020304" pitchFamily="18" charset="0"/>
                        </a:rPr>
                        <a:t>3</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kumimoji="0" lang="en-IN" sz="1600" u="none" kern="1200" dirty="0">
                          <a:effectLst/>
                          <a:latin typeface="Times New Roman" panose="02020603050405020304" pitchFamily="18" charset="0"/>
                          <a:cs typeface="Times New Roman" panose="02020603050405020304" pitchFamily="18" charset="0"/>
                        </a:rPr>
                        <a:t>Max</a:t>
                      </a:r>
                    </a:p>
                    <a:p>
                      <a:pPr marL="0" algn="l" defTabSz="914400" rtl="0" eaLnBrk="1" latinLnBrk="0" hangingPunct="1">
                        <a:lnSpc>
                          <a:spcPct val="106000"/>
                        </a:lnSpc>
                        <a:spcAft>
                          <a:spcPts val="800"/>
                        </a:spcAft>
                      </a:pPr>
                      <a:endParaRPr kumimoji="0" lang="en-IN" sz="16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kumimoji="0" lang="en-IN" sz="1600" u="none" kern="1200" dirty="0">
                          <a:effectLst/>
                          <a:latin typeface="Times New Roman" panose="02020603050405020304" pitchFamily="18" charset="0"/>
                          <a:cs typeface="Times New Roman" panose="02020603050405020304" pitchFamily="18" charset="0"/>
                        </a:rPr>
                        <a:t>Min</a:t>
                      </a:r>
                    </a:p>
                    <a:p>
                      <a:pPr marL="0" algn="l" defTabSz="914400" rtl="0" eaLnBrk="1" latinLnBrk="0" hangingPunct="1">
                        <a:lnSpc>
                          <a:spcPct val="106000"/>
                        </a:lnSpc>
                        <a:spcAft>
                          <a:spcPts val="800"/>
                        </a:spcAft>
                      </a:pPr>
                      <a:endParaRPr kumimoji="0" lang="en-IN" sz="16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Max </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8986">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70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28</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30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100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40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25@</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10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25</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10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50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latin typeface="Times New Roman" panose="02020603050405020304" pitchFamily="18" charset="0"/>
                          <a:cs typeface="Times New Roman" panose="02020603050405020304" pitchFamily="18" charset="0"/>
                        </a:rPr>
                        <a:t>20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CC01CF40-CA8C-D044-AA1B-701376C3157E}"/>
              </a:ext>
            </a:extLst>
          </p:cNvPr>
          <p:cNvSpPr txBox="1"/>
          <p:nvPr/>
        </p:nvSpPr>
        <p:spPr>
          <a:xfrm>
            <a:off x="2540000" y="887900"/>
            <a:ext cx="624840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Structure</a:t>
            </a:r>
          </a:p>
        </p:txBody>
      </p:sp>
      <p:cxnSp>
        <p:nvCxnSpPr>
          <p:cNvPr id="8" name="Straight Connector 7">
            <a:extLst>
              <a:ext uri="{FF2B5EF4-FFF2-40B4-BE49-F238E27FC236}">
                <a16:creationId xmlns:a16="http://schemas.microsoft.com/office/drawing/2014/main" id="{9C2CEECB-6BC1-924B-B82B-B741DB7E03D1}"/>
              </a:ext>
            </a:extLst>
          </p:cNvPr>
          <p:cNvCxnSpPr/>
          <p:nvPr/>
        </p:nvCxnSpPr>
        <p:spPr>
          <a:xfrm>
            <a:off x="1098595" y="1531916"/>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022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extBox 6">
            <a:extLst>
              <a:ext uri="{FF2B5EF4-FFF2-40B4-BE49-F238E27FC236}">
                <a16:creationId xmlns:a16="http://schemas.microsoft.com/office/drawing/2014/main" id="{20DE4985-9BE2-4234-A762-C471D4A08E45}"/>
              </a:ext>
            </a:extLst>
          </p:cNvPr>
          <p:cNvSpPr txBox="1"/>
          <p:nvPr/>
        </p:nvSpPr>
        <p:spPr>
          <a:xfrm>
            <a:off x="848139" y="225288"/>
            <a:ext cx="11078817" cy="519886"/>
          </a:xfrm>
          <a:prstGeom prst="rect">
            <a:avLst/>
          </a:prstGeom>
          <a:noFill/>
        </p:spPr>
        <p:txBody>
          <a:bodyPr wrap="square">
            <a:spAutoFit/>
          </a:bodyPr>
          <a:lstStyle/>
          <a:p>
            <a:pPr algn="just">
              <a:lnSpc>
                <a:spcPct val="107000"/>
              </a:lnSpc>
              <a:spcBef>
                <a:spcPts val="200"/>
              </a:spcBef>
            </a:pPr>
            <a:r>
              <a:rPr lang="en-IN" sz="2800" b="1" dirty="0">
                <a:solidFill>
                  <a:srgbClr val="2F5496"/>
                </a:solidFill>
                <a:latin typeface="Arial" panose="020B0604020202020204" pitchFamily="34" charset="0"/>
                <a:cs typeface="Times New Roman" panose="02020603050405020304" pitchFamily="18" charset="0"/>
              </a:rPr>
              <a:t>1.4 Binary Arithmetic</a:t>
            </a:r>
            <a:endParaRPr lang="en-IN"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69A892E-0036-48A2-95A9-E3738A7B6255}"/>
              </a:ext>
            </a:extLst>
          </p:cNvPr>
          <p:cNvSpPr txBox="1"/>
          <p:nvPr/>
        </p:nvSpPr>
        <p:spPr>
          <a:xfrm>
            <a:off x="848139" y="745174"/>
            <a:ext cx="10654748" cy="2739211"/>
          </a:xfrm>
          <a:prstGeom prst="rect">
            <a:avLst/>
          </a:prstGeom>
          <a:noFill/>
        </p:spPr>
        <p:txBody>
          <a:bodyPr wrap="square">
            <a:spAutoFit/>
          </a:bodyPr>
          <a:lstStyle/>
          <a:p>
            <a:pPr algn="just"/>
            <a:r>
              <a:rPr lang="en-US" dirty="0"/>
              <a:t>Binary arithmetic is essential part of all the digital computers and many other digital system.</a:t>
            </a:r>
          </a:p>
          <a:p>
            <a:pPr algn="just"/>
            <a:r>
              <a:rPr lang="en-US" dirty="0"/>
              <a:t>Binary system complements</a:t>
            </a:r>
          </a:p>
          <a:p>
            <a:pPr algn="just"/>
            <a:r>
              <a:rPr lang="en-US" dirty="0"/>
              <a:t>As the binary system has base r = 2. So the two types of complements for the binary system are 2's complement and 1's complement.</a:t>
            </a:r>
          </a:p>
          <a:p>
            <a:pPr algn="just"/>
            <a:r>
              <a:rPr lang="en-US" sz="2400" b="1" dirty="0">
                <a:solidFill>
                  <a:srgbClr val="2F5496"/>
                </a:solidFill>
                <a:latin typeface="Arial" panose="020B0604020202020204" pitchFamily="34" charset="0"/>
                <a:cs typeface="Times New Roman" panose="02020603050405020304" pitchFamily="18" charset="0"/>
              </a:rPr>
              <a:t>1's complement</a:t>
            </a:r>
          </a:p>
          <a:p>
            <a:pPr algn="just"/>
            <a:r>
              <a:rPr lang="en-US" dirty="0"/>
              <a:t>The 1's complement of a number is found by changing all 1's to 0's and all 0's to 1's. This is called as taking complement or 1's complement. Example of 1's Complement is as follows.</a:t>
            </a:r>
          </a:p>
          <a:p>
            <a:pPr algn="just"/>
            <a:endParaRPr lang="en-US" dirty="0"/>
          </a:p>
          <a:p>
            <a:pPr algn="just"/>
            <a:endParaRPr lang="en-US" dirty="0"/>
          </a:p>
        </p:txBody>
      </p:sp>
      <p:pic>
        <p:nvPicPr>
          <p:cNvPr id="6" name="Picture 5">
            <a:extLst>
              <a:ext uri="{FF2B5EF4-FFF2-40B4-BE49-F238E27FC236}">
                <a16:creationId xmlns:a16="http://schemas.microsoft.com/office/drawing/2014/main" id="{7B755451-AFFD-4B15-AF15-86FE6E94F215}"/>
              </a:ext>
            </a:extLst>
          </p:cNvPr>
          <p:cNvPicPr>
            <a:picLocks noChangeAspect="1"/>
          </p:cNvPicPr>
          <p:nvPr/>
        </p:nvPicPr>
        <p:blipFill>
          <a:blip r:embed="rId2"/>
          <a:stretch>
            <a:fillRect/>
          </a:stretch>
        </p:blipFill>
        <p:spPr>
          <a:xfrm>
            <a:off x="1960914" y="3060357"/>
            <a:ext cx="5609717" cy="2056265"/>
          </a:xfrm>
          <a:prstGeom prst="rect">
            <a:avLst/>
          </a:prstGeom>
        </p:spPr>
      </p:pic>
    </p:spTree>
    <p:extLst>
      <p:ext uri="{BB962C8B-B14F-4D97-AF65-F5344CB8AC3E}">
        <p14:creationId xmlns:p14="http://schemas.microsoft.com/office/powerpoint/2010/main" val="367059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extBox 6">
            <a:extLst>
              <a:ext uri="{FF2B5EF4-FFF2-40B4-BE49-F238E27FC236}">
                <a16:creationId xmlns:a16="http://schemas.microsoft.com/office/drawing/2014/main" id="{20DE4985-9BE2-4234-A762-C471D4A08E45}"/>
              </a:ext>
            </a:extLst>
          </p:cNvPr>
          <p:cNvSpPr txBox="1"/>
          <p:nvPr/>
        </p:nvSpPr>
        <p:spPr>
          <a:xfrm>
            <a:off x="848139" y="225288"/>
            <a:ext cx="11078817" cy="519886"/>
          </a:xfrm>
          <a:prstGeom prst="rect">
            <a:avLst/>
          </a:prstGeom>
          <a:noFill/>
        </p:spPr>
        <p:txBody>
          <a:bodyPr wrap="square">
            <a:spAutoFit/>
          </a:bodyPr>
          <a:lstStyle/>
          <a:p>
            <a:pPr algn="just">
              <a:lnSpc>
                <a:spcPct val="107000"/>
              </a:lnSpc>
              <a:spcBef>
                <a:spcPts val="200"/>
              </a:spcBef>
            </a:pPr>
            <a:r>
              <a:rPr lang="en-IN" sz="2800" b="1" dirty="0">
                <a:solidFill>
                  <a:srgbClr val="2F5496"/>
                </a:solidFill>
                <a:latin typeface="Arial" panose="020B0604020202020204" pitchFamily="34" charset="0"/>
                <a:cs typeface="Times New Roman" panose="02020603050405020304" pitchFamily="18" charset="0"/>
              </a:rPr>
              <a:t>1.4 Binary Arithmetic</a:t>
            </a:r>
            <a:endParaRPr lang="en-IN"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69A892E-0036-48A2-95A9-E3738A7B6255}"/>
              </a:ext>
            </a:extLst>
          </p:cNvPr>
          <p:cNvSpPr txBox="1"/>
          <p:nvPr/>
        </p:nvSpPr>
        <p:spPr>
          <a:xfrm>
            <a:off x="848139" y="745174"/>
            <a:ext cx="10654748" cy="4339650"/>
          </a:xfrm>
          <a:prstGeom prst="rect">
            <a:avLst/>
          </a:prstGeom>
          <a:noFill/>
        </p:spPr>
        <p:txBody>
          <a:bodyPr wrap="square">
            <a:spAutoFit/>
          </a:bodyPr>
          <a:lstStyle/>
          <a:p>
            <a:pPr algn="just"/>
            <a:r>
              <a:rPr lang="en-US" sz="2400" b="1" dirty="0">
                <a:solidFill>
                  <a:srgbClr val="2F5496"/>
                </a:solidFill>
                <a:latin typeface="Arial" panose="020B0604020202020204" pitchFamily="34" charset="0"/>
                <a:cs typeface="Times New Roman" panose="02020603050405020304" pitchFamily="18" charset="0"/>
              </a:rPr>
              <a:t>2's complement</a:t>
            </a:r>
          </a:p>
          <a:p>
            <a:pPr algn="just"/>
            <a:r>
              <a:rPr lang="en-US" dirty="0"/>
              <a:t>The 2's complement of binary number is obtained by adding 1 to the Least Significant Bit (LSB) of 1's complement of the number.</a:t>
            </a:r>
          </a:p>
          <a:p>
            <a:pPr algn="just"/>
            <a:r>
              <a:rPr lang="en-US" dirty="0"/>
              <a:t>2's complement = 1's complement + 1</a:t>
            </a:r>
          </a:p>
          <a:p>
            <a:pPr algn="just"/>
            <a:r>
              <a:rPr lang="en-US" b="1" dirty="0"/>
              <a:t>Example of 2's Complement is as follows.</a:t>
            </a:r>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b="1" dirty="0"/>
          </a:p>
          <a:p>
            <a:pPr algn="just"/>
            <a:endParaRPr lang="en-US" b="1" dirty="0"/>
          </a:p>
        </p:txBody>
      </p:sp>
      <p:pic>
        <p:nvPicPr>
          <p:cNvPr id="2" name="Picture 1">
            <a:extLst>
              <a:ext uri="{FF2B5EF4-FFF2-40B4-BE49-F238E27FC236}">
                <a16:creationId xmlns:a16="http://schemas.microsoft.com/office/drawing/2014/main" id="{E5F427A4-E7B5-4C47-A816-1F5B2E6CB61B}"/>
              </a:ext>
            </a:extLst>
          </p:cNvPr>
          <p:cNvPicPr>
            <a:picLocks noChangeAspect="1"/>
          </p:cNvPicPr>
          <p:nvPr/>
        </p:nvPicPr>
        <p:blipFill>
          <a:blip r:embed="rId2"/>
          <a:stretch>
            <a:fillRect/>
          </a:stretch>
        </p:blipFill>
        <p:spPr>
          <a:xfrm>
            <a:off x="2486855" y="2295128"/>
            <a:ext cx="5225910" cy="4016535"/>
          </a:xfrm>
          <a:prstGeom prst="rect">
            <a:avLst/>
          </a:prstGeom>
        </p:spPr>
      </p:pic>
    </p:spTree>
    <p:extLst>
      <p:ext uri="{BB962C8B-B14F-4D97-AF65-F5344CB8AC3E}">
        <p14:creationId xmlns:p14="http://schemas.microsoft.com/office/powerpoint/2010/main" val="3091492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4339650"/>
          </a:xfrm>
          <a:prstGeom prst="rect">
            <a:avLst/>
          </a:prstGeom>
          <a:noFill/>
        </p:spPr>
        <p:txBody>
          <a:bodyPr wrap="square">
            <a:spAutoFit/>
          </a:bodyPr>
          <a:lstStyle/>
          <a:p>
            <a:pPr algn="just"/>
            <a:r>
              <a:rPr lang="en-US" sz="2400" b="1" dirty="0">
                <a:solidFill>
                  <a:srgbClr val="2F5496"/>
                </a:solidFill>
                <a:latin typeface="Arial" panose="020B0604020202020204" pitchFamily="34" charset="0"/>
                <a:cs typeface="Times New Roman" panose="02020603050405020304" pitchFamily="18" charset="0"/>
              </a:rPr>
              <a:t>Binary Addition</a:t>
            </a:r>
          </a:p>
          <a:p>
            <a:pPr algn="just"/>
            <a:r>
              <a:rPr lang="en-US" dirty="0"/>
              <a:t>It is a key for binary subtraction, multiplication, division. There are four rules of binary addition.</a:t>
            </a:r>
          </a:p>
          <a:p>
            <a:pPr algn="just"/>
            <a:r>
              <a:rPr lang="en-US" dirty="0"/>
              <a:t> </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n-US" dirty="0"/>
              <a:t>In fourth case, a binary addition is creating a sum of (1 + 1 = 10) i.e. 0 is written in the given column and a carry of 1 over to the next column.</a:t>
            </a:r>
          </a:p>
          <a:p>
            <a:pPr algn="just"/>
            <a:r>
              <a:rPr lang="en-US" b="1" dirty="0"/>
              <a:t>Example − Addition</a:t>
            </a:r>
          </a:p>
          <a:p>
            <a:pPr algn="just"/>
            <a:r>
              <a:rPr lang="en-US" b="1" dirty="0"/>
              <a:t> </a:t>
            </a:r>
          </a:p>
          <a:p>
            <a:pPr algn="just"/>
            <a:endParaRPr lang="en-US" b="1" dirty="0"/>
          </a:p>
        </p:txBody>
      </p:sp>
      <p:pic>
        <p:nvPicPr>
          <p:cNvPr id="3" name="Picture 2">
            <a:extLst>
              <a:ext uri="{FF2B5EF4-FFF2-40B4-BE49-F238E27FC236}">
                <a16:creationId xmlns:a16="http://schemas.microsoft.com/office/drawing/2014/main" id="{1F9979BA-78F3-44C4-9C05-2080BFC8A4B8}"/>
              </a:ext>
            </a:extLst>
          </p:cNvPr>
          <p:cNvPicPr>
            <a:picLocks noChangeAspect="1"/>
          </p:cNvPicPr>
          <p:nvPr/>
        </p:nvPicPr>
        <p:blipFill>
          <a:blip r:embed="rId2"/>
          <a:stretch>
            <a:fillRect/>
          </a:stretch>
        </p:blipFill>
        <p:spPr>
          <a:xfrm>
            <a:off x="2079528" y="1069129"/>
            <a:ext cx="5206647" cy="2137896"/>
          </a:xfrm>
          <a:prstGeom prst="rect">
            <a:avLst/>
          </a:prstGeom>
        </p:spPr>
      </p:pic>
      <p:pic>
        <p:nvPicPr>
          <p:cNvPr id="6" name="Picture 5">
            <a:extLst>
              <a:ext uri="{FF2B5EF4-FFF2-40B4-BE49-F238E27FC236}">
                <a16:creationId xmlns:a16="http://schemas.microsoft.com/office/drawing/2014/main" id="{8F26D522-2B80-48DC-8F57-7C5C7C565BBA}"/>
              </a:ext>
            </a:extLst>
          </p:cNvPr>
          <p:cNvPicPr>
            <a:picLocks noChangeAspect="1"/>
          </p:cNvPicPr>
          <p:nvPr/>
        </p:nvPicPr>
        <p:blipFill>
          <a:blip r:embed="rId3"/>
          <a:stretch>
            <a:fillRect/>
          </a:stretch>
        </p:blipFill>
        <p:spPr>
          <a:xfrm>
            <a:off x="1986763" y="4236624"/>
            <a:ext cx="5606733" cy="2137896"/>
          </a:xfrm>
          <a:prstGeom prst="rect">
            <a:avLst/>
          </a:prstGeom>
        </p:spPr>
      </p:pic>
    </p:spTree>
    <p:extLst>
      <p:ext uri="{BB962C8B-B14F-4D97-AF65-F5344CB8AC3E}">
        <p14:creationId xmlns:p14="http://schemas.microsoft.com/office/powerpoint/2010/main" val="229225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3877985"/>
          </a:xfrm>
          <a:prstGeom prst="rect">
            <a:avLst/>
          </a:prstGeom>
          <a:noFill/>
        </p:spPr>
        <p:txBody>
          <a:bodyPr wrap="square">
            <a:spAutoFit/>
          </a:bodyPr>
          <a:lstStyle/>
          <a:p>
            <a:pPr algn="just"/>
            <a:r>
              <a:rPr lang="en-US" sz="2400" b="1" dirty="0">
                <a:solidFill>
                  <a:srgbClr val="2F5496"/>
                </a:solidFill>
                <a:latin typeface="Arial" panose="020B0604020202020204" pitchFamily="34" charset="0"/>
                <a:cs typeface="Times New Roman" panose="02020603050405020304" pitchFamily="18" charset="0"/>
              </a:rPr>
              <a:t>Binary Subtraction</a:t>
            </a:r>
          </a:p>
          <a:p>
            <a:pPr algn="just"/>
            <a:r>
              <a:rPr lang="en-US" dirty="0">
                <a:latin typeface="Arial" panose="020B0604020202020204" pitchFamily="34" charset="0"/>
                <a:cs typeface="Times New Roman" panose="02020603050405020304" pitchFamily="18" charset="0"/>
              </a:rPr>
              <a:t>Subtraction and Borrow, these two words will be used very frequently for the binary subtraction. There are four rules of binary subtraction.</a:t>
            </a: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r>
              <a:rPr lang="en-US" dirty="0">
                <a:latin typeface="Arial" panose="020B0604020202020204" pitchFamily="34" charset="0"/>
                <a:cs typeface="Times New Roman" panose="02020603050405020304" pitchFamily="18" charset="0"/>
              </a:rPr>
              <a:t> </a:t>
            </a:r>
          </a:p>
          <a:p>
            <a:pPr algn="just"/>
            <a:r>
              <a:rPr lang="en-US" b="1" dirty="0">
                <a:latin typeface="Arial" panose="020B0604020202020204" pitchFamily="34" charset="0"/>
                <a:cs typeface="Times New Roman" panose="02020603050405020304" pitchFamily="18" charset="0"/>
              </a:rPr>
              <a:t>Example − Subtraction</a:t>
            </a:r>
          </a:p>
          <a:p>
            <a:pPr algn="just"/>
            <a:endParaRPr lang="en-US" sz="2400" b="1" dirty="0">
              <a:solidFill>
                <a:srgbClr val="2F5496"/>
              </a:solidFill>
              <a:latin typeface="Arial" panose="020B0604020202020204" pitchFamily="34" charset="0"/>
              <a:cs typeface="Times New Roman" panose="02020603050405020304" pitchFamily="18" charset="0"/>
            </a:endParaRPr>
          </a:p>
          <a:p>
            <a:pPr algn="just"/>
            <a:endParaRPr lang="en-US" b="1" dirty="0"/>
          </a:p>
        </p:txBody>
      </p:sp>
      <p:pic>
        <p:nvPicPr>
          <p:cNvPr id="9" name="Picture 8">
            <a:extLst>
              <a:ext uri="{FF2B5EF4-FFF2-40B4-BE49-F238E27FC236}">
                <a16:creationId xmlns:a16="http://schemas.microsoft.com/office/drawing/2014/main" id="{CDE21666-70E8-47B8-976B-5BAA29447E64}"/>
              </a:ext>
            </a:extLst>
          </p:cNvPr>
          <p:cNvPicPr>
            <a:picLocks noChangeAspect="1"/>
          </p:cNvPicPr>
          <p:nvPr/>
        </p:nvPicPr>
        <p:blipFill>
          <a:blip r:embed="rId2"/>
          <a:stretch>
            <a:fillRect/>
          </a:stretch>
        </p:blipFill>
        <p:spPr>
          <a:xfrm>
            <a:off x="3868572" y="1224772"/>
            <a:ext cx="5368193" cy="2204228"/>
          </a:xfrm>
          <a:prstGeom prst="rect">
            <a:avLst/>
          </a:prstGeom>
        </p:spPr>
      </p:pic>
      <p:pic>
        <p:nvPicPr>
          <p:cNvPr id="10" name="Picture 9">
            <a:extLst>
              <a:ext uri="{FF2B5EF4-FFF2-40B4-BE49-F238E27FC236}">
                <a16:creationId xmlns:a16="http://schemas.microsoft.com/office/drawing/2014/main" id="{0720D37B-B215-4875-9ABC-CA9F7832B1CD}"/>
              </a:ext>
            </a:extLst>
          </p:cNvPr>
          <p:cNvPicPr>
            <a:picLocks noChangeAspect="1"/>
          </p:cNvPicPr>
          <p:nvPr/>
        </p:nvPicPr>
        <p:blipFill>
          <a:blip r:embed="rId3"/>
          <a:stretch>
            <a:fillRect/>
          </a:stretch>
        </p:blipFill>
        <p:spPr>
          <a:xfrm>
            <a:off x="2169349" y="3805317"/>
            <a:ext cx="6773618" cy="1880956"/>
          </a:xfrm>
          <a:prstGeom prst="rect">
            <a:avLst/>
          </a:prstGeom>
        </p:spPr>
      </p:pic>
    </p:spTree>
    <p:extLst>
      <p:ext uri="{BB962C8B-B14F-4D97-AF65-F5344CB8AC3E}">
        <p14:creationId xmlns:p14="http://schemas.microsoft.com/office/powerpoint/2010/main" val="3506145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4154984"/>
          </a:xfrm>
          <a:prstGeom prst="rect">
            <a:avLst/>
          </a:prstGeom>
          <a:noFill/>
        </p:spPr>
        <p:txBody>
          <a:bodyPr wrap="square">
            <a:spAutoFit/>
          </a:bodyPr>
          <a:lstStyle/>
          <a:p>
            <a:pPr algn="just"/>
            <a:r>
              <a:rPr lang="en-US" sz="2400" b="1" dirty="0">
                <a:solidFill>
                  <a:srgbClr val="2F5496"/>
                </a:solidFill>
                <a:latin typeface="Arial" panose="020B0604020202020204" pitchFamily="34" charset="0"/>
                <a:cs typeface="Times New Roman" panose="02020603050405020304" pitchFamily="18" charset="0"/>
              </a:rPr>
              <a:t>Binary Multiplication</a:t>
            </a:r>
          </a:p>
          <a:p>
            <a:pPr algn="just"/>
            <a:r>
              <a:rPr lang="en-US" dirty="0">
                <a:latin typeface="Arial" panose="020B0604020202020204" pitchFamily="34" charset="0"/>
                <a:cs typeface="Times New Roman" panose="02020603050405020304" pitchFamily="18" charset="0"/>
              </a:rPr>
              <a:t>Binary multiplication is similar to decimal multiplication. It is simpler than decimal multiplication because only 0s and 1s are involved. There are four rules of binary multiplication.</a:t>
            </a:r>
          </a:p>
          <a:p>
            <a:pPr algn="just"/>
            <a:r>
              <a:rPr lang="en-US" dirty="0">
                <a:latin typeface="Arial" panose="020B0604020202020204" pitchFamily="34" charset="0"/>
                <a:cs typeface="Times New Roman" panose="02020603050405020304" pitchFamily="18" charset="0"/>
              </a:rPr>
              <a:t> </a:t>
            </a: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b="1" dirty="0">
              <a:latin typeface="Arial" panose="020B0604020202020204" pitchFamily="34" charset="0"/>
              <a:cs typeface="Times New Roman" panose="02020603050405020304" pitchFamily="18" charset="0"/>
            </a:endParaRPr>
          </a:p>
          <a:p>
            <a:pPr algn="just"/>
            <a:r>
              <a:rPr lang="en-US" b="1" dirty="0">
                <a:latin typeface="Arial" panose="020B0604020202020204" pitchFamily="34" charset="0"/>
                <a:cs typeface="Times New Roman" panose="02020603050405020304" pitchFamily="18" charset="0"/>
              </a:rPr>
              <a:t>Example − Multiplication</a:t>
            </a:r>
          </a:p>
          <a:p>
            <a:pPr algn="just"/>
            <a:endParaRPr lang="en-US" sz="2400" b="1" dirty="0">
              <a:solidFill>
                <a:srgbClr val="2F5496"/>
              </a:solidFill>
              <a:latin typeface="Arial" panose="020B0604020202020204" pitchFamily="34" charset="0"/>
              <a:cs typeface="Times New Roman" panose="02020603050405020304" pitchFamily="18" charset="0"/>
            </a:endParaRPr>
          </a:p>
          <a:p>
            <a:pPr algn="just"/>
            <a:endParaRPr lang="en-US" b="1" dirty="0"/>
          </a:p>
        </p:txBody>
      </p:sp>
      <p:pic>
        <p:nvPicPr>
          <p:cNvPr id="6" name="Picture 5">
            <a:extLst>
              <a:ext uri="{FF2B5EF4-FFF2-40B4-BE49-F238E27FC236}">
                <a16:creationId xmlns:a16="http://schemas.microsoft.com/office/drawing/2014/main" id="{D15E4E59-F791-48AF-8520-D723C9CC2899}"/>
              </a:ext>
            </a:extLst>
          </p:cNvPr>
          <p:cNvPicPr>
            <a:picLocks noChangeAspect="1"/>
          </p:cNvPicPr>
          <p:nvPr/>
        </p:nvPicPr>
        <p:blipFill>
          <a:blip r:embed="rId2"/>
          <a:stretch>
            <a:fillRect/>
          </a:stretch>
        </p:blipFill>
        <p:spPr>
          <a:xfrm>
            <a:off x="3490980" y="1482996"/>
            <a:ext cx="5210040" cy="2108343"/>
          </a:xfrm>
          <a:prstGeom prst="rect">
            <a:avLst/>
          </a:prstGeom>
        </p:spPr>
      </p:pic>
      <p:pic>
        <p:nvPicPr>
          <p:cNvPr id="7" name="Picture 6">
            <a:extLst>
              <a:ext uri="{FF2B5EF4-FFF2-40B4-BE49-F238E27FC236}">
                <a16:creationId xmlns:a16="http://schemas.microsoft.com/office/drawing/2014/main" id="{1741BCAF-9D42-49BA-9EE8-24F5B75A9C0B}"/>
              </a:ext>
            </a:extLst>
          </p:cNvPr>
          <p:cNvPicPr>
            <a:picLocks noChangeAspect="1"/>
          </p:cNvPicPr>
          <p:nvPr/>
        </p:nvPicPr>
        <p:blipFill rotWithShape="1">
          <a:blip r:embed="rId3"/>
          <a:srcRect t="12687"/>
          <a:stretch/>
        </p:blipFill>
        <p:spPr>
          <a:xfrm>
            <a:off x="3160966" y="3900410"/>
            <a:ext cx="5540054" cy="2523739"/>
          </a:xfrm>
          <a:prstGeom prst="rect">
            <a:avLst/>
          </a:prstGeom>
        </p:spPr>
      </p:pic>
    </p:spTree>
    <p:extLst>
      <p:ext uri="{BB962C8B-B14F-4D97-AF65-F5344CB8AC3E}">
        <p14:creationId xmlns:p14="http://schemas.microsoft.com/office/powerpoint/2010/main" val="1782705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291548" y="215087"/>
            <a:ext cx="11714921" cy="7347204"/>
          </a:xfrm>
          <a:prstGeom prst="rect">
            <a:avLst/>
          </a:prstGeom>
          <a:noFill/>
        </p:spPr>
        <p:txBody>
          <a:bodyPr wrap="square">
            <a:spAutoFit/>
          </a:bodyPr>
          <a:lstStyle/>
          <a:p>
            <a:pPr>
              <a:lnSpc>
                <a:spcPct val="107000"/>
              </a:lnSpc>
              <a:spcBef>
                <a:spcPts val="200"/>
              </a:spcBef>
              <a:spcAft>
                <a:spcPts val="0"/>
              </a:spcAft>
            </a:pPr>
            <a:r>
              <a:rPr lang="en-IN" sz="2400" b="1" dirty="0">
                <a:solidFill>
                  <a:srgbClr val="2F5496"/>
                </a:solidFill>
                <a:latin typeface="Arial" panose="020B0604020202020204" pitchFamily="34" charset="0"/>
                <a:cs typeface="Times New Roman" panose="02020603050405020304" pitchFamily="18" charset="0"/>
              </a:rPr>
              <a:t>Binary Division</a:t>
            </a:r>
          </a:p>
          <a:p>
            <a:pPr marL="30480" marR="30480" algn="just">
              <a:spcBef>
                <a:spcPts val="600"/>
              </a:spcBef>
              <a:spcAft>
                <a:spcPts val="720"/>
              </a:spcAft>
            </a:pPr>
            <a:r>
              <a:rPr lang="en-IN" sz="1800" dirty="0">
                <a:solidFill>
                  <a:srgbClr val="000000"/>
                </a:solidFill>
                <a:effectLst/>
                <a:latin typeface="Arial" panose="020B0604020202020204" pitchFamily="34" charset="0"/>
                <a:ea typeface="Times New Roman" panose="02020603050405020304" pitchFamily="18" charset="0"/>
              </a:rPr>
              <a:t>Binary division is similar to decimal division. It is called as the long division procedure.</a:t>
            </a:r>
            <a:endParaRPr lang="en-IN" sz="1800" dirty="0">
              <a:effectLst/>
              <a:latin typeface="Times New Roman" panose="02020603050405020304" pitchFamily="18" charset="0"/>
              <a:ea typeface="Times New Roman" panose="02020603050405020304" pitchFamily="18" charset="0"/>
            </a:endParaRPr>
          </a:p>
          <a:p>
            <a:pPr>
              <a:lnSpc>
                <a:spcPct val="107000"/>
              </a:lnSpc>
              <a:spcBef>
                <a:spcPts val="200"/>
              </a:spcBef>
              <a:spcAft>
                <a:spcPts val="0"/>
              </a:spcAft>
            </a:pPr>
            <a:r>
              <a:rPr lang="en-IN" sz="1800" b="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Example − Division</a:t>
            </a:r>
            <a:endParaRPr lang="en-IN"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US" dirty="0">
                <a:latin typeface="Arial" panose="020B0604020202020204" pitchFamily="34" charset="0"/>
                <a:cs typeface="Times New Roman" panose="02020603050405020304" pitchFamily="18" charset="0"/>
              </a:rPr>
              <a:t>Solve 01111100 ÷ 0010</a:t>
            </a:r>
          </a:p>
          <a:p>
            <a:pPr algn="just"/>
            <a:r>
              <a:rPr lang="en-US"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Here the dividend is 01111100 and the divisor is 0010</a:t>
            </a:r>
          </a:p>
          <a:p>
            <a:pPr algn="just"/>
            <a:r>
              <a:rPr lang="en-US" b="1" dirty="0">
                <a:solidFill>
                  <a:srgbClr val="CC0000"/>
                </a:solidFill>
                <a:latin typeface="Arial" panose="020B0604020202020204" pitchFamily="34" charset="0"/>
                <a:cs typeface="Times New Roman" panose="02020603050405020304" pitchFamily="18" charset="0"/>
              </a:rPr>
              <a:t>Remove the zero’s </a:t>
            </a:r>
            <a:r>
              <a:rPr lang="en-US" dirty="0">
                <a:latin typeface="Arial" panose="020B0604020202020204" pitchFamily="34" charset="0"/>
                <a:cs typeface="Times New Roman" panose="02020603050405020304" pitchFamily="18" charset="0"/>
              </a:rPr>
              <a:t>in the Most Significant Bit in both the dividend </a:t>
            </a:r>
          </a:p>
          <a:p>
            <a:pPr algn="just"/>
            <a:r>
              <a:rPr lang="en-US" dirty="0">
                <a:latin typeface="Arial" panose="020B0604020202020204" pitchFamily="34" charset="0"/>
                <a:cs typeface="Times New Roman" panose="02020603050405020304" pitchFamily="18" charset="0"/>
              </a:rPr>
              <a:t>and divisor, that doesn’t change the value of the number.</a:t>
            </a:r>
          </a:p>
          <a:p>
            <a:pPr algn="just"/>
            <a:r>
              <a:rPr lang="en-US" dirty="0">
                <a:latin typeface="Arial" panose="020B0604020202020204" pitchFamily="34" charset="0"/>
                <a:cs typeface="Times New Roman" panose="02020603050405020304" pitchFamily="18" charset="0"/>
              </a:rPr>
              <a:t>So the dividend becomes 1111100 and the divisor becomes 10. </a:t>
            </a:r>
          </a:p>
          <a:p>
            <a:pPr algn="just"/>
            <a:r>
              <a:rPr lang="en-US" b="1" dirty="0">
                <a:latin typeface="Arial" panose="020B0604020202020204" pitchFamily="34" charset="0"/>
                <a:cs typeface="Times New Roman" panose="02020603050405020304" pitchFamily="18" charset="0"/>
              </a:rPr>
              <a:t>Now, use the long division method.</a:t>
            </a:r>
          </a:p>
          <a:p>
            <a:pPr algn="just"/>
            <a:r>
              <a:rPr lang="en-US" b="1" dirty="0">
                <a:latin typeface="Arial" panose="020B0604020202020204" pitchFamily="34" charset="0"/>
                <a:cs typeface="Times New Roman" panose="02020603050405020304" pitchFamily="18" charset="0"/>
              </a:rPr>
              <a:t>Step 1</a:t>
            </a:r>
            <a:r>
              <a:rPr lang="en-US" dirty="0">
                <a:latin typeface="Arial" panose="020B0604020202020204" pitchFamily="34" charset="0"/>
                <a:cs typeface="Times New Roman" panose="02020603050405020304" pitchFamily="18" charset="0"/>
              </a:rPr>
              <a:t>: First, look at the first two numbers in the dividend and compare with </a:t>
            </a:r>
          </a:p>
          <a:p>
            <a:pPr algn="just"/>
            <a:r>
              <a:rPr lang="en-US" dirty="0">
                <a:latin typeface="Arial" panose="020B0604020202020204" pitchFamily="34" charset="0"/>
                <a:cs typeface="Times New Roman" panose="02020603050405020304" pitchFamily="18" charset="0"/>
              </a:rPr>
              <a:t>the divisor. Here 11 is less than 10, then add the number 1 in the quotient </a:t>
            </a:r>
          </a:p>
          <a:p>
            <a:pPr algn="just"/>
            <a:r>
              <a:rPr lang="en-US" dirty="0">
                <a:latin typeface="Arial" panose="020B0604020202020204" pitchFamily="34" charset="0"/>
                <a:cs typeface="Times New Roman" panose="02020603050405020304" pitchFamily="18" charset="0"/>
              </a:rPr>
              <a:t>place. Then subtract the value, you get 1 as remainder.</a:t>
            </a:r>
          </a:p>
          <a:p>
            <a:pPr algn="just"/>
            <a:r>
              <a:rPr lang="en-US" b="1" dirty="0">
                <a:latin typeface="Arial" panose="020B0604020202020204" pitchFamily="34" charset="0"/>
                <a:cs typeface="Times New Roman" panose="02020603050405020304" pitchFamily="18" charset="0"/>
              </a:rPr>
              <a:t>Step 2</a:t>
            </a:r>
            <a:r>
              <a:rPr lang="en-US" dirty="0">
                <a:latin typeface="Arial" panose="020B0604020202020204" pitchFamily="34" charset="0"/>
                <a:cs typeface="Times New Roman" panose="02020603050405020304" pitchFamily="18" charset="0"/>
              </a:rPr>
              <a:t>: Then bring down the next number from the dividend portion and do the</a:t>
            </a:r>
          </a:p>
          <a:p>
            <a:pPr algn="just"/>
            <a:r>
              <a:rPr lang="en-US" dirty="0">
                <a:latin typeface="Arial" panose="020B0604020202020204" pitchFamily="34" charset="0"/>
                <a:cs typeface="Times New Roman" panose="02020603050405020304" pitchFamily="18" charset="0"/>
              </a:rPr>
              <a:t>step 1 process again</a:t>
            </a:r>
          </a:p>
          <a:p>
            <a:pPr algn="just"/>
            <a:r>
              <a:rPr lang="en-US" b="1" dirty="0">
                <a:latin typeface="Arial" panose="020B0604020202020204" pitchFamily="34" charset="0"/>
                <a:cs typeface="Times New Roman" panose="02020603050405020304" pitchFamily="18" charset="0"/>
              </a:rPr>
              <a:t>Step 3: </a:t>
            </a:r>
            <a:r>
              <a:rPr lang="en-US" dirty="0">
                <a:latin typeface="Arial" panose="020B0604020202020204" pitchFamily="34" charset="0"/>
                <a:cs typeface="Times New Roman" panose="02020603050405020304" pitchFamily="18" charset="0"/>
              </a:rPr>
              <a:t>Repeat the process until the remainder becomes zero by comparing the</a:t>
            </a:r>
          </a:p>
          <a:p>
            <a:pPr algn="just"/>
            <a:r>
              <a:rPr lang="en-US" dirty="0">
                <a:latin typeface="Arial" panose="020B0604020202020204" pitchFamily="34" charset="0"/>
                <a:cs typeface="Times New Roman" panose="02020603050405020304" pitchFamily="18" charset="0"/>
              </a:rPr>
              <a:t>dividend and the divisor value.</a:t>
            </a:r>
          </a:p>
          <a:p>
            <a:pPr algn="just"/>
            <a:r>
              <a:rPr lang="en-US" b="1" dirty="0">
                <a:latin typeface="Arial" panose="020B0604020202020204" pitchFamily="34" charset="0"/>
                <a:cs typeface="Times New Roman" panose="02020603050405020304" pitchFamily="18" charset="0"/>
              </a:rPr>
              <a:t>Step 4:</a:t>
            </a:r>
            <a:r>
              <a:rPr lang="en-US" dirty="0">
                <a:latin typeface="Arial" panose="020B0604020202020204" pitchFamily="34" charset="0"/>
                <a:cs typeface="Times New Roman" panose="02020603050405020304" pitchFamily="18" charset="0"/>
              </a:rPr>
              <a:t> Now, in this case, after you get the remainder value as 0, you have zero</a:t>
            </a:r>
          </a:p>
          <a:p>
            <a:pPr algn="just"/>
            <a:r>
              <a:rPr lang="en-US" dirty="0">
                <a:latin typeface="Arial" panose="020B0604020202020204" pitchFamily="34" charset="0"/>
                <a:cs typeface="Times New Roman" panose="02020603050405020304" pitchFamily="18" charset="0"/>
              </a:rPr>
              <a:t>left in the dividend portion, so bring that zero to the quotient portion.</a:t>
            </a:r>
          </a:p>
          <a:p>
            <a:pPr algn="just"/>
            <a:r>
              <a:rPr lang="en-US"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Therefore, the resultant value is quotient value which is equal to 111110</a:t>
            </a:r>
          </a:p>
          <a:p>
            <a:pPr algn="just"/>
            <a:endParaRPr lang="en-US" dirty="0">
              <a:latin typeface="Arial" panose="020B0604020202020204" pitchFamily="34" charset="0"/>
              <a:cs typeface="Times New Roman" panose="02020603050405020304" pitchFamily="18" charset="0"/>
            </a:endParaRPr>
          </a:p>
          <a:p>
            <a:pPr algn="just"/>
            <a:r>
              <a:rPr lang="en-US" dirty="0">
                <a:latin typeface="Arial" panose="020B0604020202020204" pitchFamily="34" charset="0"/>
                <a:cs typeface="Times New Roman" panose="02020603050405020304" pitchFamily="18" charset="0"/>
              </a:rPr>
              <a:t>So, 01111100 ÷ 0010 = </a:t>
            </a:r>
            <a:r>
              <a:rPr lang="en-US" b="1" dirty="0">
                <a:latin typeface="Arial" panose="020B0604020202020204" pitchFamily="34" charset="0"/>
                <a:cs typeface="Times New Roman" panose="02020603050405020304" pitchFamily="18" charset="0"/>
              </a:rPr>
              <a:t>111110</a:t>
            </a:r>
          </a:p>
          <a:p>
            <a:pPr algn="just"/>
            <a:endParaRPr lang="en-US" dirty="0">
              <a:latin typeface="Arial" panose="020B0604020202020204" pitchFamily="34" charset="0"/>
              <a:cs typeface="Times New Roman" panose="02020603050405020304" pitchFamily="18" charset="0"/>
            </a:endParaRPr>
          </a:p>
          <a:p>
            <a:pPr algn="just"/>
            <a:endParaRPr lang="en-US" b="1"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b="1" dirty="0"/>
          </a:p>
        </p:txBody>
      </p:sp>
      <p:pic>
        <p:nvPicPr>
          <p:cNvPr id="9" name="Picture 8">
            <a:extLst>
              <a:ext uri="{FF2B5EF4-FFF2-40B4-BE49-F238E27FC236}">
                <a16:creationId xmlns:a16="http://schemas.microsoft.com/office/drawing/2014/main" id="{B76713E0-9DF9-418D-A183-7852D76A9301}"/>
              </a:ext>
            </a:extLst>
          </p:cNvPr>
          <p:cNvPicPr>
            <a:picLocks noChangeAspect="1"/>
          </p:cNvPicPr>
          <p:nvPr/>
        </p:nvPicPr>
        <p:blipFill rotWithShape="1">
          <a:blip r:embed="rId2">
            <a:extLst>
              <a:ext uri="{28A0092B-C50C-407E-A947-70E740481C1C}">
                <a14:useLocalDpi xmlns:a14="http://schemas.microsoft.com/office/drawing/2010/main" val="0"/>
              </a:ext>
            </a:extLst>
          </a:blip>
          <a:srcRect l="2822" r="7849"/>
          <a:stretch/>
        </p:blipFill>
        <p:spPr>
          <a:xfrm>
            <a:off x="8839199" y="1015732"/>
            <a:ext cx="3167270" cy="5160774"/>
          </a:xfrm>
          <a:prstGeom prst="rect">
            <a:avLst/>
          </a:prstGeom>
        </p:spPr>
      </p:pic>
    </p:spTree>
    <p:extLst>
      <p:ext uri="{BB962C8B-B14F-4D97-AF65-F5344CB8AC3E}">
        <p14:creationId xmlns:p14="http://schemas.microsoft.com/office/powerpoint/2010/main" val="738298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751344"/>
            <a:ext cx="10654748" cy="3693319"/>
          </a:xfrm>
          <a:prstGeom prst="rect">
            <a:avLst/>
          </a:prstGeom>
          <a:noFill/>
        </p:spPr>
        <p:txBody>
          <a:bodyPr wrap="square">
            <a:spAutoFit/>
          </a:bodyPr>
          <a:lstStyle/>
          <a:p>
            <a:pPr algn="just"/>
            <a:r>
              <a:rPr lang="en-US" b="1" dirty="0">
                <a:latin typeface="Arial" panose="020B0604020202020204" pitchFamily="34" charset="0"/>
                <a:cs typeface="Times New Roman" panose="02020603050405020304" pitchFamily="18" charset="0"/>
              </a:rPr>
              <a:t>Example 2: Solve using the long division method: 101101 ÷ 101</a:t>
            </a:r>
          </a:p>
          <a:p>
            <a:pPr algn="just"/>
            <a:r>
              <a:rPr lang="en-US" b="1" dirty="0">
                <a:latin typeface="Arial" panose="020B0604020202020204" pitchFamily="34" charset="0"/>
                <a:cs typeface="Times New Roman" panose="02020603050405020304" pitchFamily="18" charset="0"/>
              </a:rPr>
              <a:t>Solution:</a:t>
            </a: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r>
              <a:rPr lang="en-US" dirty="0">
                <a:latin typeface="Arial" panose="020B0604020202020204" pitchFamily="34" charset="0"/>
                <a:cs typeface="Times New Roman" panose="02020603050405020304" pitchFamily="18" charset="0"/>
              </a:rPr>
              <a:t>So, when you bring down the fourth bit of the dividend, it does not match with the divisor. In order to bring down the 5th and 6th bit of the dividend, add two zeros in the quotient value.</a:t>
            </a:r>
            <a:endParaRPr lang="en-US" b="1" dirty="0"/>
          </a:p>
        </p:txBody>
      </p:sp>
      <p:pic>
        <p:nvPicPr>
          <p:cNvPr id="3" name="Picture 2">
            <a:extLst>
              <a:ext uri="{FF2B5EF4-FFF2-40B4-BE49-F238E27FC236}">
                <a16:creationId xmlns:a16="http://schemas.microsoft.com/office/drawing/2014/main" id="{E0DE2A44-5552-4719-A171-0A32F9E9A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34" y="1298806"/>
            <a:ext cx="4260923" cy="2517819"/>
          </a:xfrm>
          <a:prstGeom prst="rect">
            <a:avLst/>
          </a:prstGeom>
        </p:spPr>
      </p:pic>
    </p:spTree>
    <p:extLst>
      <p:ext uri="{BB962C8B-B14F-4D97-AF65-F5344CB8AC3E}">
        <p14:creationId xmlns:p14="http://schemas.microsoft.com/office/powerpoint/2010/main" val="3247491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751344"/>
            <a:ext cx="10654748" cy="3693319"/>
          </a:xfrm>
          <a:prstGeom prst="rect">
            <a:avLst/>
          </a:prstGeom>
          <a:noFill/>
        </p:spPr>
        <p:txBody>
          <a:bodyPr wrap="square">
            <a:spAutoFit/>
          </a:bodyPr>
          <a:lstStyle/>
          <a:p>
            <a:pPr algn="just"/>
            <a:r>
              <a:rPr lang="en-US" b="1" dirty="0">
                <a:latin typeface="Arial" panose="020B0604020202020204" pitchFamily="34" charset="0"/>
                <a:cs typeface="Times New Roman" panose="02020603050405020304" pitchFamily="18" charset="0"/>
              </a:rPr>
              <a:t>Example 2: Solve using the long division method: 101101 ÷ 101</a:t>
            </a:r>
          </a:p>
          <a:p>
            <a:pPr algn="just"/>
            <a:r>
              <a:rPr lang="en-US" b="1" dirty="0">
                <a:latin typeface="Arial" panose="020B0604020202020204" pitchFamily="34" charset="0"/>
                <a:cs typeface="Times New Roman" panose="02020603050405020304" pitchFamily="18" charset="0"/>
              </a:rPr>
              <a:t>Solution:</a:t>
            </a: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endParaRPr lang="en-US" dirty="0">
              <a:latin typeface="Arial" panose="020B0604020202020204" pitchFamily="34" charset="0"/>
              <a:cs typeface="Times New Roman" panose="02020603050405020304" pitchFamily="18" charset="0"/>
            </a:endParaRPr>
          </a:p>
          <a:p>
            <a:pPr algn="just"/>
            <a:r>
              <a:rPr lang="en-US" dirty="0">
                <a:latin typeface="Arial" panose="020B0604020202020204" pitchFamily="34" charset="0"/>
                <a:cs typeface="Times New Roman" panose="02020603050405020304" pitchFamily="18" charset="0"/>
              </a:rPr>
              <a:t>So, when you bring down the fourth bit of the dividend, it does not match with the divisor. In order to bring down the 5th and 6th bit of the dividend, add two zeros in the quotient value.</a:t>
            </a:r>
            <a:endParaRPr lang="en-US" b="1" dirty="0"/>
          </a:p>
        </p:txBody>
      </p:sp>
      <p:pic>
        <p:nvPicPr>
          <p:cNvPr id="3" name="Picture 2">
            <a:extLst>
              <a:ext uri="{FF2B5EF4-FFF2-40B4-BE49-F238E27FC236}">
                <a16:creationId xmlns:a16="http://schemas.microsoft.com/office/drawing/2014/main" id="{E0DE2A44-5552-4719-A171-0A32F9E9A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34" y="1298806"/>
            <a:ext cx="4260923" cy="2517819"/>
          </a:xfrm>
          <a:prstGeom prst="rect">
            <a:avLst/>
          </a:prstGeom>
        </p:spPr>
      </p:pic>
    </p:spTree>
    <p:extLst>
      <p:ext uri="{BB962C8B-B14F-4D97-AF65-F5344CB8AC3E}">
        <p14:creationId xmlns:p14="http://schemas.microsoft.com/office/powerpoint/2010/main" val="2054641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738664"/>
          </a:xfrm>
          <a:prstGeom prst="rect">
            <a:avLst/>
          </a:prstGeom>
          <a:noFill/>
        </p:spPr>
        <p:txBody>
          <a:bodyPr wrap="square">
            <a:spAutoFit/>
          </a:bodyPr>
          <a:lstStyle/>
          <a:p>
            <a:pPr algn="just"/>
            <a:r>
              <a:rPr lang="en-US" sz="2400" b="1" dirty="0">
                <a:solidFill>
                  <a:srgbClr val="2F5496"/>
                </a:solidFill>
                <a:latin typeface="Arial" panose="020B0604020202020204" pitchFamily="34" charset="0"/>
                <a:cs typeface="Times New Roman" panose="02020603050405020304" pitchFamily="18" charset="0"/>
              </a:rPr>
              <a:t>Comparison of TTL CMOS ECL</a:t>
            </a:r>
          </a:p>
          <a:p>
            <a:pPr algn="just"/>
            <a:endParaRPr lang="en-US" b="1" dirty="0"/>
          </a:p>
        </p:txBody>
      </p:sp>
      <p:sp>
        <p:nvSpPr>
          <p:cNvPr id="10" name="TextBox 9">
            <a:extLst>
              <a:ext uri="{FF2B5EF4-FFF2-40B4-BE49-F238E27FC236}">
                <a16:creationId xmlns:a16="http://schemas.microsoft.com/office/drawing/2014/main" id="{ED61779E-1656-4759-B12A-7A559F168A2A}"/>
              </a:ext>
            </a:extLst>
          </p:cNvPr>
          <p:cNvSpPr txBox="1"/>
          <p:nvPr/>
        </p:nvSpPr>
        <p:spPr>
          <a:xfrm>
            <a:off x="940904" y="1059770"/>
            <a:ext cx="10376453" cy="3139321"/>
          </a:xfrm>
          <a:prstGeom prst="rect">
            <a:avLst/>
          </a:prstGeom>
          <a:noFill/>
        </p:spPr>
        <p:txBody>
          <a:bodyPr wrap="square">
            <a:sp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	</a:t>
            </a:r>
          </a:p>
          <a:p>
            <a:r>
              <a:rPr lang="en-IN" dirty="0"/>
              <a:t>	</a:t>
            </a:r>
          </a:p>
          <a:p>
            <a:r>
              <a:rPr lang="en-IN" dirty="0"/>
              <a:t>		</a:t>
            </a:r>
          </a:p>
        </p:txBody>
      </p:sp>
      <p:graphicFrame>
        <p:nvGraphicFramePr>
          <p:cNvPr id="11" name="Table 11">
            <a:extLst>
              <a:ext uri="{FF2B5EF4-FFF2-40B4-BE49-F238E27FC236}">
                <a16:creationId xmlns:a16="http://schemas.microsoft.com/office/drawing/2014/main" id="{7CC56022-C05A-427A-85F7-19DA19685486}"/>
              </a:ext>
            </a:extLst>
          </p:cNvPr>
          <p:cNvGraphicFramePr>
            <a:graphicFrameLocks noGrp="1"/>
          </p:cNvGraphicFramePr>
          <p:nvPr>
            <p:extLst>
              <p:ext uri="{D42A27DB-BD31-4B8C-83A1-F6EECF244321}">
                <p14:modId xmlns:p14="http://schemas.microsoft.com/office/powerpoint/2010/main" val="2573762567"/>
              </p:ext>
            </p:extLst>
          </p:nvPr>
        </p:nvGraphicFramePr>
        <p:xfrm>
          <a:off x="1780209" y="1280381"/>
          <a:ext cx="8128000" cy="233076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2035816"/>
                    </a:ext>
                  </a:extLst>
                </a:gridCol>
                <a:gridCol w="2032000">
                  <a:extLst>
                    <a:ext uri="{9D8B030D-6E8A-4147-A177-3AD203B41FA5}">
                      <a16:colId xmlns:a16="http://schemas.microsoft.com/office/drawing/2014/main" val="2784424620"/>
                    </a:ext>
                  </a:extLst>
                </a:gridCol>
                <a:gridCol w="2032000">
                  <a:extLst>
                    <a:ext uri="{9D8B030D-6E8A-4147-A177-3AD203B41FA5}">
                      <a16:colId xmlns:a16="http://schemas.microsoft.com/office/drawing/2014/main" val="4237406212"/>
                    </a:ext>
                  </a:extLst>
                </a:gridCol>
                <a:gridCol w="2032000">
                  <a:extLst>
                    <a:ext uri="{9D8B030D-6E8A-4147-A177-3AD203B41FA5}">
                      <a16:colId xmlns:a16="http://schemas.microsoft.com/office/drawing/2014/main" val="2615396086"/>
                    </a:ext>
                  </a:extLst>
                </a:gridCol>
              </a:tblGrid>
              <a:tr h="343797">
                <a:tc>
                  <a:txBody>
                    <a:bodyPr/>
                    <a:lstStyle/>
                    <a:p>
                      <a:r>
                        <a:rPr lang="en-IN" dirty="0"/>
                        <a:t>Specification</a:t>
                      </a:r>
                    </a:p>
                  </a:txBody>
                  <a:tcPr/>
                </a:tc>
                <a:tc>
                  <a:txBody>
                    <a:bodyPr/>
                    <a:lstStyle/>
                    <a:p>
                      <a:r>
                        <a:rPr lang="en-IN" dirty="0"/>
                        <a:t>TTL		</a:t>
                      </a:r>
                    </a:p>
                  </a:txBody>
                  <a:tcPr/>
                </a:tc>
                <a:tc>
                  <a:txBody>
                    <a:bodyPr/>
                    <a:lstStyle/>
                    <a:p>
                      <a:r>
                        <a:rPr lang="en-IN" dirty="0"/>
                        <a:t>ECL</a:t>
                      </a:r>
                    </a:p>
                  </a:txBody>
                  <a:tcPr/>
                </a:tc>
                <a:tc>
                  <a:txBody>
                    <a:bodyPr/>
                    <a:lstStyle/>
                    <a:p>
                      <a:r>
                        <a:rPr lang="en-IN" dirty="0"/>
                        <a:t>CMOS</a:t>
                      </a:r>
                    </a:p>
                  </a:txBody>
                  <a:tcPr/>
                </a:tc>
                <a:extLst>
                  <a:ext uri="{0D108BD9-81ED-4DB2-BD59-A6C34878D82A}">
                    <a16:rowId xmlns:a16="http://schemas.microsoft.com/office/drawing/2014/main" val="2267251037"/>
                  </a:ext>
                </a:extLst>
              </a:tr>
              <a:tr h="343797">
                <a:tc>
                  <a:txBody>
                    <a:bodyPr/>
                    <a:lstStyle/>
                    <a:p>
                      <a:r>
                        <a:rPr lang="en-IN" dirty="0"/>
                        <a:t>Basic gate</a:t>
                      </a:r>
                    </a:p>
                  </a:txBody>
                  <a:tcPr/>
                </a:tc>
                <a:tc>
                  <a:txBody>
                    <a:bodyPr/>
                    <a:lstStyle/>
                    <a:p>
                      <a:r>
                        <a:rPr kumimoji="0" lang="en-IN" sz="1800" b="0" i="0" u="none" strike="noStrike" kern="1200" cap="none" spc="0" normalizeH="0" baseline="0" noProof="0" dirty="0">
                          <a:ln>
                            <a:noFill/>
                          </a:ln>
                          <a:solidFill>
                            <a:prstClr val="black"/>
                          </a:solidFill>
                          <a:effectLst/>
                          <a:uLnTx/>
                          <a:uFillTx/>
                          <a:latin typeface="Calibri"/>
                          <a:ea typeface="+mn-ea"/>
                          <a:cs typeface="+mn-cs"/>
                        </a:rPr>
                        <a:t>NAND	</a:t>
                      </a:r>
                      <a:endParaRPr lang="en-IN" dirty="0"/>
                    </a:p>
                  </a:txBody>
                  <a:tcPr/>
                </a:tc>
                <a:tc>
                  <a:txBody>
                    <a:bodyPr/>
                    <a:lstStyle/>
                    <a:p>
                      <a:r>
                        <a:rPr kumimoji="0" lang="en-IN" sz="1800" b="0" i="0" u="none" strike="noStrike" kern="1200" cap="none" spc="0" normalizeH="0" baseline="0" noProof="0" dirty="0">
                          <a:ln>
                            <a:noFill/>
                          </a:ln>
                          <a:solidFill>
                            <a:prstClr val="black"/>
                          </a:solidFill>
                          <a:effectLst/>
                          <a:uLnTx/>
                          <a:uFillTx/>
                          <a:latin typeface="Calibri"/>
                          <a:ea typeface="+mn-ea"/>
                          <a:cs typeface="+mn-cs"/>
                        </a:rPr>
                        <a:t>OR/NOR	</a:t>
                      </a:r>
                      <a:endParaRPr lang="en-IN" dirty="0"/>
                    </a:p>
                  </a:txBody>
                  <a:tcPr/>
                </a:tc>
                <a:tc>
                  <a:txBody>
                    <a:bodyPr/>
                    <a:lstStyle/>
                    <a:p>
                      <a:r>
                        <a:rPr kumimoji="0" lang="en-IN" sz="1800" b="0" i="0" u="none" strike="noStrike" kern="1200" cap="none" spc="0" normalizeH="0" baseline="0" noProof="0" dirty="0">
                          <a:ln>
                            <a:noFill/>
                          </a:ln>
                          <a:solidFill>
                            <a:prstClr val="black"/>
                          </a:solidFill>
                          <a:effectLst/>
                          <a:uLnTx/>
                          <a:uFillTx/>
                          <a:latin typeface="Calibri"/>
                          <a:ea typeface="+mn-ea"/>
                          <a:cs typeface="+mn-cs"/>
                        </a:rPr>
                        <a:t>NAND/NOR</a:t>
                      </a:r>
                      <a:endParaRPr lang="en-IN" dirty="0"/>
                    </a:p>
                  </a:txBody>
                  <a:tcPr/>
                </a:tc>
                <a:extLst>
                  <a:ext uri="{0D108BD9-81ED-4DB2-BD59-A6C34878D82A}">
                    <a16:rowId xmlns:a16="http://schemas.microsoft.com/office/drawing/2014/main" val="1544655010"/>
                  </a:ext>
                </a:extLst>
              </a:tr>
              <a:tr h="343797">
                <a:tc>
                  <a:txBody>
                    <a:bodyPr/>
                    <a:lstStyle/>
                    <a:p>
                      <a:r>
                        <a:rPr lang="en-IN" dirty="0"/>
                        <a:t>Fanout</a:t>
                      </a:r>
                    </a:p>
                  </a:txBody>
                  <a:tcPr/>
                </a:tc>
                <a:tc>
                  <a:txBody>
                    <a:bodyPr/>
                    <a:lstStyle/>
                    <a:p>
                      <a:r>
                        <a:rPr lang="en-US" dirty="0"/>
                        <a:t>10</a:t>
                      </a:r>
                      <a:endParaRPr lang="en-IN" dirty="0"/>
                    </a:p>
                  </a:txBody>
                  <a:tcPr/>
                </a:tc>
                <a:tc>
                  <a:txBody>
                    <a:bodyPr/>
                    <a:lstStyle/>
                    <a:p>
                      <a:r>
                        <a:rPr lang="en-US" dirty="0"/>
                        <a:t>25</a:t>
                      </a:r>
                      <a:endParaRPr lang="en-IN" dirty="0"/>
                    </a:p>
                  </a:txBody>
                  <a:tcPr/>
                </a:tc>
                <a:tc>
                  <a:txBody>
                    <a:bodyPr/>
                    <a:lstStyle/>
                    <a:p>
                      <a:r>
                        <a:rPr lang="en-US" dirty="0"/>
                        <a:t>&gt;50</a:t>
                      </a:r>
                      <a:endParaRPr lang="en-IN" dirty="0"/>
                    </a:p>
                  </a:txBody>
                  <a:tcPr/>
                </a:tc>
                <a:extLst>
                  <a:ext uri="{0D108BD9-81ED-4DB2-BD59-A6C34878D82A}">
                    <a16:rowId xmlns:a16="http://schemas.microsoft.com/office/drawing/2014/main" val="1989107118"/>
                  </a:ext>
                </a:extLst>
              </a:tr>
              <a:tr h="593402">
                <a:tc>
                  <a:txBody>
                    <a:bodyPr/>
                    <a:lstStyle/>
                    <a:p>
                      <a:r>
                        <a:rPr lang="en-IN" dirty="0"/>
                        <a:t>Noise Immunity</a:t>
                      </a:r>
                    </a:p>
                  </a:txBody>
                  <a:tcPr/>
                </a:tc>
                <a:tc>
                  <a:txBody>
                    <a:bodyPr/>
                    <a:lstStyle/>
                    <a:p>
                      <a:r>
                        <a:rPr lang="en-IN" dirty="0"/>
                        <a:t>Very Good</a:t>
                      </a:r>
                    </a:p>
                  </a:txBody>
                  <a:tcPr/>
                </a:tc>
                <a:tc>
                  <a:txBody>
                    <a:bodyPr/>
                    <a:lstStyle/>
                    <a:p>
                      <a:r>
                        <a:rPr lang="en-IN" dirty="0"/>
                        <a:t>Good</a:t>
                      </a:r>
                    </a:p>
                  </a:txBody>
                  <a:tcPr/>
                </a:tc>
                <a:tc>
                  <a:txBody>
                    <a:bodyPr/>
                    <a:lstStyle/>
                    <a:p>
                      <a:r>
                        <a:rPr lang="en-IN" dirty="0"/>
                        <a:t>Excellent</a:t>
                      </a:r>
                    </a:p>
                  </a:txBody>
                  <a:tcPr/>
                </a:tc>
                <a:extLst>
                  <a:ext uri="{0D108BD9-81ED-4DB2-BD59-A6C34878D82A}">
                    <a16:rowId xmlns:a16="http://schemas.microsoft.com/office/drawing/2014/main" val="3883961976"/>
                  </a:ext>
                </a:extLst>
              </a:tr>
              <a:tr h="593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err="1"/>
                        <a:t>tPD</a:t>
                      </a:r>
                      <a:r>
                        <a:rPr lang="en-IN" dirty="0"/>
                        <a:t> (ns)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1.5-33	</a:t>
                      </a:r>
                    </a:p>
                    <a:p>
                      <a:endParaRPr lang="en-IN" dirty="0"/>
                    </a:p>
                  </a:txBody>
                  <a:tcPr/>
                </a:tc>
                <a:tc>
                  <a:txBody>
                    <a:bodyPr/>
                    <a:lstStyle/>
                    <a:p>
                      <a:r>
                        <a:rPr lang="en-IN" dirty="0"/>
                        <a:t>1-4</a:t>
                      </a:r>
                    </a:p>
                  </a:txBody>
                  <a:tcPr/>
                </a:tc>
                <a:tc>
                  <a:txBody>
                    <a:bodyPr/>
                    <a:lstStyle/>
                    <a:p>
                      <a:r>
                        <a:rPr lang="en-IN" dirty="0"/>
                        <a:t>1-200</a:t>
                      </a:r>
                    </a:p>
                  </a:txBody>
                  <a:tcPr/>
                </a:tc>
                <a:extLst>
                  <a:ext uri="{0D108BD9-81ED-4DB2-BD59-A6C34878D82A}">
                    <a16:rowId xmlns:a16="http://schemas.microsoft.com/office/drawing/2014/main" val="620626590"/>
                  </a:ext>
                </a:extLst>
              </a:tr>
            </a:tbl>
          </a:graphicData>
        </a:graphic>
      </p:graphicFrame>
    </p:spTree>
    <p:extLst>
      <p:ext uri="{BB962C8B-B14F-4D97-AF65-F5344CB8AC3E}">
        <p14:creationId xmlns:p14="http://schemas.microsoft.com/office/powerpoint/2010/main" val="2659722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461665"/>
          </a:xfrm>
          <a:prstGeom prst="rect">
            <a:avLst/>
          </a:prstGeom>
          <a:noFill/>
        </p:spPr>
        <p:txBody>
          <a:bodyPr wrap="square">
            <a:spAutoFit/>
          </a:bodyPr>
          <a:lstStyle/>
          <a:p>
            <a:pPr algn="just"/>
            <a:r>
              <a:rPr lang="en-US" sz="2400" b="1" dirty="0">
                <a:solidFill>
                  <a:srgbClr val="2F5496"/>
                </a:solidFill>
                <a:latin typeface="Arial" panose="020B0604020202020204" pitchFamily="34" charset="0"/>
                <a:cs typeface="Times New Roman" panose="02020603050405020304" pitchFamily="18" charset="0"/>
              </a:rPr>
              <a:t>Important characteristics of digital ICs</a:t>
            </a:r>
            <a:endParaRPr lang="en-US" b="1" dirty="0"/>
          </a:p>
        </p:txBody>
      </p:sp>
      <p:sp>
        <p:nvSpPr>
          <p:cNvPr id="10" name="TextBox 9">
            <a:extLst>
              <a:ext uri="{FF2B5EF4-FFF2-40B4-BE49-F238E27FC236}">
                <a16:creationId xmlns:a16="http://schemas.microsoft.com/office/drawing/2014/main" id="{ED61779E-1656-4759-B12A-7A559F168A2A}"/>
              </a:ext>
            </a:extLst>
          </p:cNvPr>
          <p:cNvSpPr txBox="1"/>
          <p:nvPr/>
        </p:nvSpPr>
        <p:spPr>
          <a:xfrm>
            <a:off x="768626" y="551937"/>
            <a:ext cx="10376453" cy="5355312"/>
          </a:xfrm>
          <a:prstGeom prst="rect">
            <a:avLst/>
          </a:prstGeom>
          <a:noFill/>
        </p:spPr>
        <p:txBody>
          <a:bodyPr wrap="square">
            <a:spAutoFit/>
          </a:bodyPr>
          <a:lstStyle/>
          <a:p>
            <a:pPr algn="just"/>
            <a:endParaRPr lang="en-IN" dirty="0"/>
          </a:p>
          <a:p>
            <a:pPr algn="just"/>
            <a:r>
              <a:rPr lang="en-US" dirty="0"/>
              <a:t>1. Fan out</a:t>
            </a:r>
          </a:p>
          <a:p>
            <a:pPr algn="just"/>
            <a:r>
              <a:rPr lang="en-US" dirty="0"/>
              <a:t>2. Power dissipation</a:t>
            </a:r>
          </a:p>
          <a:p>
            <a:pPr algn="just"/>
            <a:r>
              <a:rPr lang="en-US" dirty="0"/>
              <a:t>3. Propagation Delay</a:t>
            </a:r>
          </a:p>
          <a:p>
            <a:pPr algn="just"/>
            <a:r>
              <a:rPr lang="en-US" dirty="0"/>
              <a:t>4. Noise Margin</a:t>
            </a:r>
          </a:p>
          <a:p>
            <a:pPr algn="just"/>
            <a:r>
              <a:rPr lang="en-US" dirty="0"/>
              <a:t>5. Fan In</a:t>
            </a:r>
          </a:p>
          <a:p>
            <a:pPr algn="just"/>
            <a:r>
              <a:rPr lang="en-US" dirty="0"/>
              <a:t>6. Operating temperature</a:t>
            </a:r>
          </a:p>
          <a:p>
            <a:pPr algn="just"/>
            <a:r>
              <a:rPr lang="en-US" dirty="0"/>
              <a:t>7. Power supply requirements</a:t>
            </a:r>
          </a:p>
          <a:p>
            <a:pPr algn="just"/>
            <a:endParaRPr lang="en-US" dirty="0"/>
          </a:p>
          <a:p>
            <a:pPr algn="just"/>
            <a:r>
              <a:rPr lang="en-US" b="1" dirty="0">
                <a:solidFill>
                  <a:srgbClr val="2F5496"/>
                </a:solidFill>
                <a:latin typeface="Arial" panose="020B0604020202020204" pitchFamily="34" charset="0"/>
                <a:cs typeface="Times New Roman" panose="02020603050405020304" pitchFamily="18" charset="0"/>
              </a:rPr>
              <a:t>1. Fan-out</a:t>
            </a:r>
          </a:p>
          <a:p>
            <a:pPr algn="just"/>
            <a:r>
              <a:rPr lang="en-US" dirty="0"/>
              <a:t>Fan out specifies the number of standard loads that the output of the gate can drive without impairment of its normal operation</a:t>
            </a:r>
          </a:p>
          <a:p>
            <a:pPr algn="just"/>
            <a:endParaRPr lang="en-US" dirty="0"/>
          </a:p>
          <a:p>
            <a:pPr algn="just"/>
            <a:r>
              <a:rPr lang="en-US" b="1" dirty="0">
                <a:solidFill>
                  <a:srgbClr val="2F5496"/>
                </a:solidFill>
                <a:latin typeface="Arial" panose="020B0604020202020204" pitchFamily="34" charset="0"/>
                <a:cs typeface="Times New Roman" panose="02020603050405020304" pitchFamily="18" charset="0"/>
              </a:rPr>
              <a:t>2. Power Dissipation</a:t>
            </a:r>
          </a:p>
          <a:p>
            <a:pPr algn="just"/>
            <a:r>
              <a:rPr lang="en-US" dirty="0"/>
              <a:t>Power dissipation is measure of power consumed by the gate when fully driven by all its inputs.</a:t>
            </a:r>
          </a:p>
          <a:p>
            <a:pPr algn="just"/>
            <a:endParaRPr lang="en-US" dirty="0"/>
          </a:p>
          <a:p>
            <a:pPr algn="just"/>
            <a:r>
              <a:rPr lang="en-US" b="1" dirty="0">
                <a:solidFill>
                  <a:srgbClr val="2F5496"/>
                </a:solidFill>
                <a:latin typeface="Arial" panose="020B0604020202020204" pitchFamily="34" charset="0"/>
                <a:cs typeface="Times New Roman" panose="02020603050405020304" pitchFamily="18" charset="0"/>
              </a:rPr>
              <a:t>3. Propagation Delay</a:t>
            </a:r>
          </a:p>
          <a:p>
            <a:pPr algn="just"/>
            <a:r>
              <a:rPr lang="en-US" dirty="0"/>
              <a:t>Propagation delay is the average transition delay time for the signal to propagate from input to output when the signals change in value. It is expressed in ns.</a:t>
            </a:r>
            <a:r>
              <a:rPr lang="en-IN" dirty="0"/>
              <a:t>		</a:t>
            </a:r>
          </a:p>
        </p:txBody>
      </p:sp>
    </p:spTree>
    <p:extLst>
      <p:ext uri="{BB962C8B-B14F-4D97-AF65-F5344CB8AC3E}">
        <p14:creationId xmlns:p14="http://schemas.microsoft.com/office/powerpoint/2010/main" val="26535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7553-90DA-354A-8C1E-F7C1937DC740}"/>
              </a:ext>
            </a:extLst>
          </p:cNvPr>
          <p:cNvSpPr>
            <a:spLocks noGrp="1"/>
          </p:cNvSpPr>
          <p:nvPr>
            <p:ph type="title"/>
          </p:nvPr>
        </p:nvSpPr>
        <p:spPr>
          <a:xfrm>
            <a:off x="838200" y="635000"/>
            <a:ext cx="10515600" cy="1055688"/>
          </a:xfrm>
        </p:spPr>
        <p:txBody>
          <a:bodyPr/>
          <a:lstStyle/>
          <a:p>
            <a:pPr algn="ctr"/>
            <a:r>
              <a:rPr lang="en-US" b="1" dirty="0">
                <a:latin typeface="Times New Roman" panose="02020603050405020304" pitchFamily="18" charset="0"/>
                <a:cs typeface="Times New Roman" panose="02020603050405020304" pitchFamily="18" charset="0"/>
              </a:rPr>
              <a:t>Course Outcomes</a:t>
            </a:r>
          </a:p>
        </p:txBody>
      </p:sp>
      <p:sp>
        <p:nvSpPr>
          <p:cNvPr id="3" name="Content Placeholder 2">
            <a:extLst>
              <a:ext uri="{FF2B5EF4-FFF2-40B4-BE49-F238E27FC236}">
                <a16:creationId xmlns:a16="http://schemas.microsoft.com/office/drawing/2014/main" id="{6AC7B56D-D49B-D64B-86CF-5B6E6C2F02B3}"/>
              </a:ext>
            </a:extLst>
          </p:cNvPr>
          <p:cNvSpPr>
            <a:spLocks noGrp="1"/>
          </p:cNvSpPr>
          <p:nvPr>
            <p:ph idx="1"/>
          </p:nvPr>
        </p:nvSpPr>
        <p:spPr>
          <a:xfrm>
            <a:off x="927100" y="2054225"/>
            <a:ext cx="10515600" cy="3381375"/>
          </a:xfrm>
        </p:spPr>
        <p:txBody>
          <a:bodyPr>
            <a:normAutofit/>
          </a:bodyPr>
          <a:lstStyle/>
          <a:p>
            <a:pPr marL="514350" lvl="0" indent="-514350">
              <a:buAutoNum type="arabicPeriod"/>
            </a:pPr>
            <a:r>
              <a:rPr lang="en-US" sz="2400" dirty="0">
                <a:latin typeface="Times New Roman" panose="02020603050405020304" pitchFamily="18" charset="0"/>
                <a:cs typeface="Times New Roman" panose="02020603050405020304" pitchFamily="18" charset="0"/>
              </a:rPr>
              <a:t>Test the Digital Systems, Logic Families and Logic Gates.</a:t>
            </a:r>
            <a:endParaRPr lang="en-IN" sz="2400" dirty="0">
              <a:latin typeface="Times New Roman" panose="02020603050405020304" pitchFamily="18" charset="0"/>
              <a:cs typeface="Times New Roman" panose="02020603050405020304" pitchFamily="18" charset="0"/>
            </a:endParaRPr>
          </a:p>
          <a:p>
            <a:pPr marL="514350" lvl="0" indent="-514350">
              <a:buAutoNum type="arabicPeriod"/>
            </a:pPr>
            <a:r>
              <a:rPr lang="en-US" sz="2400" dirty="0">
                <a:latin typeface="Times New Roman" panose="02020603050405020304" pitchFamily="18" charset="0"/>
                <a:cs typeface="Times New Roman" panose="02020603050405020304" pitchFamily="18" charset="0"/>
              </a:rPr>
              <a:t>Construct combinational logical circuit.</a:t>
            </a:r>
            <a:endParaRPr lang="en-IN" sz="2400" dirty="0">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rabicPeriod"/>
            </a:pPr>
            <a:r>
              <a:rPr lang="en-US" sz="2400" dirty="0">
                <a:latin typeface="Times New Roman" panose="02020603050405020304" pitchFamily="18" charset="0"/>
                <a:cs typeface="Times New Roman" panose="02020603050405020304" pitchFamily="18" charset="0"/>
              </a:rPr>
              <a:t>Construct sequential logical circuit.</a:t>
            </a:r>
            <a:endParaRPr lang="en-IN" sz="2400" dirty="0">
              <a:latin typeface="Times New Roman" panose="02020603050405020304" pitchFamily="18" charset="0"/>
              <a:cs typeface="Times New Roman" panose="02020603050405020304" pitchFamily="18" charset="0"/>
            </a:endParaRPr>
          </a:p>
          <a:p>
            <a:pPr marL="514350" lvl="0" indent="-514350">
              <a:buAutoNum type="arabicPeriod"/>
            </a:pPr>
            <a:r>
              <a:rPr lang="en-US" sz="2400" dirty="0">
                <a:latin typeface="Times New Roman" panose="02020603050405020304" pitchFamily="18" charset="0"/>
                <a:cs typeface="Times New Roman" panose="02020603050405020304" pitchFamily="18" charset="0"/>
              </a:rPr>
              <a:t>Use registers and instructions of 8086.</a:t>
            </a:r>
            <a:r>
              <a:rPr lang="en-IN" sz="2400" dirty="0">
                <a:latin typeface="Times New Roman" panose="02020603050405020304" pitchFamily="18" charset="0"/>
                <a:cs typeface="Times New Roman" panose="02020603050405020304" pitchFamily="18" charset="0"/>
              </a:rPr>
              <a:t> </a:t>
            </a:r>
          </a:p>
          <a:p>
            <a:pPr marL="514350" lvl="0" indent="-514350">
              <a:buAutoNum type="arabicPeriod"/>
            </a:pPr>
            <a:r>
              <a:rPr lang="en-US" sz="2400" dirty="0">
                <a:latin typeface="Times New Roman" panose="02020603050405020304" pitchFamily="18" charset="0"/>
                <a:cs typeface="Times New Roman" panose="02020603050405020304" pitchFamily="18" charset="0"/>
              </a:rPr>
              <a:t>Develop assembly language programs using 8086.</a:t>
            </a:r>
          </a:p>
        </p:txBody>
      </p:sp>
      <p:cxnSp>
        <p:nvCxnSpPr>
          <p:cNvPr id="5" name="Straight Connector 4">
            <a:extLst>
              <a:ext uri="{FF2B5EF4-FFF2-40B4-BE49-F238E27FC236}">
                <a16:creationId xmlns:a16="http://schemas.microsoft.com/office/drawing/2014/main" id="{3ADEE3F0-F3CB-644C-8062-37F3DA8B9306}"/>
              </a:ext>
            </a:extLst>
          </p:cNvPr>
          <p:cNvCxnSpPr/>
          <p:nvPr/>
        </p:nvCxnSpPr>
        <p:spPr>
          <a:xfrm>
            <a:off x="1146220" y="1560491"/>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a:extLst>
              <a:ext uri="{FF2B5EF4-FFF2-40B4-BE49-F238E27FC236}">
                <a16:creationId xmlns:a16="http://schemas.microsoft.com/office/drawing/2014/main" id="{CC8947AE-6F13-40F6-B610-2E708AE8B9FB}"/>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b="1" i="1">
                <a:latin typeface="Times New Roman" panose="02020603050405020304" pitchFamily="18" charset="0"/>
                <a:cs typeface="Times New Roman" panose="02020603050405020304" pitchFamily="18" charset="0"/>
              </a:rPr>
              <a:t>#Education with Values</a:t>
            </a:r>
            <a:endParaRPr lang="en-US" b="1" i="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D3FD877-5A46-4EE3-A6F3-894D5A28B24C}"/>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36970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461665"/>
          </a:xfrm>
          <a:prstGeom prst="rect">
            <a:avLst/>
          </a:prstGeom>
          <a:noFill/>
        </p:spPr>
        <p:txBody>
          <a:bodyPr wrap="square">
            <a:spAutoFit/>
          </a:bodyPr>
          <a:lstStyle/>
          <a:p>
            <a:pPr algn="just"/>
            <a:r>
              <a:rPr lang="en-US" sz="2400" b="1" dirty="0">
                <a:solidFill>
                  <a:srgbClr val="2F5496"/>
                </a:solidFill>
                <a:latin typeface="Arial" panose="020B0604020202020204" pitchFamily="34" charset="0"/>
                <a:cs typeface="Times New Roman" panose="02020603050405020304" pitchFamily="18" charset="0"/>
              </a:rPr>
              <a:t>Important characteristics of digital ICs</a:t>
            </a:r>
            <a:endParaRPr lang="en-US" b="1" dirty="0"/>
          </a:p>
        </p:txBody>
      </p:sp>
      <p:sp>
        <p:nvSpPr>
          <p:cNvPr id="10" name="TextBox 9">
            <a:extLst>
              <a:ext uri="{FF2B5EF4-FFF2-40B4-BE49-F238E27FC236}">
                <a16:creationId xmlns:a16="http://schemas.microsoft.com/office/drawing/2014/main" id="{ED61779E-1656-4759-B12A-7A559F168A2A}"/>
              </a:ext>
            </a:extLst>
          </p:cNvPr>
          <p:cNvSpPr txBox="1"/>
          <p:nvPr/>
        </p:nvSpPr>
        <p:spPr>
          <a:xfrm>
            <a:off x="768626" y="909745"/>
            <a:ext cx="10376453" cy="3416320"/>
          </a:xfrm>
          <a:prstGeom prst="rect">
            <a:avLst/>
          </a:prstGeom>
          <a:noFill/>
        </p:spPr>
        <p:txBody>
          <a:bodyPr wrap="square">
            <a:spAutoFit/>
          </a:bodyPr>
          <a:lstStyle/>
          <a:p>
            <a:pPr algn="just"/>
            <a:endParaRPr lang="en-IN" dirty="0"/>
          </a:p>
          <a:p>
            <a:pPr algn="just"/>
            <a:r>
              <a:rPr lang="en-US" b="1" dirty="0">
                <a:solidFill>
                  <a:srgbClr val="2F5496"/>
                </a:solidFill>
                <a:latin typeface="Arial" panose="020B0604020202020204" pitchFamily="34" charset="0"/>
                <a:cs typeface="Times New Roman" panose="02020603050405020304" pitchFamily="18" charset="0"/>
              </a:rPr>
              <a:t>4. Noise margin</a:t>
            </a:r>
          </a:p>
          <a:p>
            <a:pPr algn="just"/>
            <a:r>
              <a:rPr lang="en-US" dirty="0"/>
              <a:t>It is the maximum noise voltage added to an input signal of a digital circuit that does not cause an undesirable change in the circuit output. It is expressed in volts.</a:t>
            </a:r>
          </a:p>
          <a:p>
            <a:pPr algn="just"/>
            <a:endParaRPr lang="en-US" dirty="0"/>
          </a:p>
          <a:p>
            <a:pPr algn="just"/>
            <a:r>
              <a:rPr lang="en-US" b="1" dirty="0">
                <a:solidFill>
                  <a:srgbClr val="2F5496"/>
                </a:solidFill>
                <a:latin typeface="Arial" panose="020B0604020202020204" pitchFamily="34" charset="0"/>
                <a:cs typeface="Times New Roman" panose="02020603050405020304" pitchFamily="18" charset="0"/>
              </a:rPr>
              <a:t>5. Fan in</a:t>
            </a:r>
          </a:p>
          <a:p>
            <a:pPr algn="just"/>
            <a:r>
              <a:rPr lang="en-US" dirty="0"/>
              <a:t>Fan in is the number of inputs connected to the gate without any degradation in the voltage level.</a:t>
            </a:r>
          </a:p>
          <a:p>
            <a:pPr algn="just"/>
            <a:endParaRPr lang="en-US" dirty="0"/>
          </a:p>
          <a:p>
            <a:pPr algn="just"/>
            <a:r>
              <a:rPr lang="en-US" b="1" dirty="0">
                <a:solidFill>
                  <a:srgbClr val="2F5496"/>
                </a:solidFill>
                <a:latin typeface="Arial" panose="020B0604020202020204" pitchFamily="34" charset="0"/>
                <a:cs typeface="Times New Roman" panose="02020603050405020304" pitchFamily="18" charset="0"/>
              </a:rPr>
              <a:t>6. Operating temperature</a:t>
            </a:r>
          </a:p>
          <a:p>
            <a:pPr algn="just"/>
            <a:r>
              <a:rPr lang="en-US" dirty="0"/>
              <a:t>All the gates or semiconductor devices are temperature sensitive in nature. The temperature in which the performance of the IC is effective is called as operating temperature. Operating temperature of the IC vary from 00 C to 700 c.</a:t>
            </a:r>
            <a:r>
              <a:rPr lang="en-IN" dirty="0"/>
              <a:t>	</a:t>
            </a:r>
          </a:p>
        </p:txBody>
      </p:sp>
    </p:spTree>
    <p:extLst>
      <p:ext uri="{BB962C8B-B14F-4D97-AF65-F5344CB8AC3E}">
        <p14:creationId xmlns:p14="http://schemas.microsoft.com/office/powerpoint/2010/main" val="928821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76450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1.6 BASIC GATES</a:t>
            </a:r>
          </a:p>
          <a:p>
            <a:pPr algn="just"/>
            <a:endParaRPr lang="en-US" b="1" dirty="0"/>
          </a:p>
        </p:txBody>
      </p:sp>
      <p:sp>
        <p:nvSpPr>
          <p:cNvPr id="10" name="TextBox 9">
            <a:extLst>
              <a:ext uri="{FF2B5EF4-FFF2-40B4-BE49-F238E27FC236}">
                <a16:creationId xmlns:a16="http://schemas.microsoft.com/office/drawing/2014/main" id="{ED61779E-1656-4759-B12A-7A559F168A2A}"/>
              </a:ext>
            </a:extLst>
          </p:cNvPr>
          <p:cNvSpPr txBox="1"/>
          <p:nvPr/>
        </p:nvSpPr>
        <p:spPr>
          <a:xfrm>
            <a:off x="768626" y="909745"/>
            <a:ext cx="10376453" cy="1754326"/>
          </a:xfrm>
          <a:prstGeom prst="rect">
            <a:avLst/>
          </a:prstGeom>
          <a:noFill/>
        </p:spPr>
        <p:txBody>
          <a:bodyPr wrap="square">
            <a:spAutoFit/>
          </a:bodyPr>
          <a:lstStyle/>
          <a:p>
            <a:pPr algn="just"/>
            <a:r>
              <a:rPr lang="en-US" dirty="0"/>
              <a:t>The basic gates are AND, OR &amp; NOT gates.</a:t>
            </a:r>
          </a:p>
          <a:p>
            <a:pPr algn="just"/>
            <a:r>
              <a:rPr lang="en-US" b="1" dirty="0">
                <a:solidFill>
                  <a:srgbClr val="2F5496"/>
                </a:solidFill>
                <a:latin typeface="Arial" panose="020B0604020202020204" pitchFamily="34" charset="0"/>
                <a:cs typeface="Times New Roman" panose="02020603050405020304" pitchFamily="18" charset="0"/>
              </a:rPr>
              <a:t>AND gate</a:t>
            </a:r>
          </a:p>
          <a:p>
            <a:pPr algn="just"/>
            <a:r>
              <a:rPr lang="en-US" dirty="0"/>
              <a:t>An AND gate is a digital circuit that has two or more inputs and produces an output, which is the logical AND of all those inputs. It is optional to represent the Logical AND with the symbol ‘.’.</a:t>
            </a:r>
          </a:p>
          <a:p>
            <a:pPr algn="just"/>
            <a:r>
              <a:rPr lang="en-US" b="1" dirty="0"/>
              <a:t>The following table shows the truth table of 2-input AND gate.</a:t>
            </a:r>
          </a:p>
          <a:p>
            <a:pPr algn="just"/>
            <a:endParaRPr lang="en-US" dirty="0"/>
          </a:p>
        </p:txBody>
      </p:sp>
      <p:graphicFrame>
        <p:nvGraphicFramePr>
          <p:cNvPr id="2" name="Table 1">
            <a:extLst>
              <a:ext uri="{FF2B5EF4-FFF2-40B4-BE49-F238E27FC236}">
                <a16:creationId xmlns:a16="http://schemas.microsoft.com/office/drawing/2014/main" id="{150296DC-CA22-4F21-92E8-9FFF7D88DA6F}"/>
              </a:ext>
            </a:extLst>
          </p:cNvPr>
          <p:cNvGraphicFramePr>
            <a:graphicFrameLocks noGrp="1"/>
          </p:cNvGraphicFramePr>
          <p:nvPr>
            <p:extLst>
              <p:ext uri="{D42A27DB-BD31-4B8C-83A1-F6EECF244321}">
                <p14:modId xmlns:p14="http://schemas.microsoft.com/office/powerpoint/2010/main" val="461537067"/>
              </p:ext>
            </p:extLst>
          </p:nvPr>
        </p:nvGraphicFramePr>
        <p:xfrm>
          <a:off x="1938613" y="2619130"/>
          <a:ext cx="3781426" cy="2155510"/>
        </p:xfrm>
        <a:graphic>
          <a:graphicData uri="http://schemas.openxmlformats.org/drawingml/2006/table">
            <a:tbl>
              <a:tblPr firstRow="1" firstCol="1" bandRow="1"/>
              <a:tblGrid>
                <a:gridCol w="1117987">
                  <a:extLst>
                    <a:ext uri="{9D8B030D-6E8A-4147-A177-3AD203B41FA5}">
                      <a16:colId xmlns:a16="http://schemas.microsoft.com/office/drawing/2014/main" val="2407057006"/>
                    </a:ext>
                  </a:extLst>
                </a:gridCol>
                <a:gridCol w="1117987">
                  <a:extLst>
                    <a:ext uri="{9D8B030D-6E8A-4147-A177-3AD203B41FA5}">
                      <a16:colId xmlns:a16="http://schemas.microsoft.com/office/drawing/2014/main" val="3516586845"/>
                    </a:ext>
                  </a:extLst>
                </a:gridCol>
                <a:gridCol w="1545452">
                  <a:extLst>
                    <a:ext uri="{9D8B030D-6E8A-4147-A177-3AD203B41FA5}">
                      <a16:colId xmlns:a16="http://schemas.microsoft.com/office/drawing/2014/main" val="4293718257"/>
                    </a:ext>
                  </a:extLst>
                </a:gridCol>
              </a:tblGrid>
              <a:tr h="0">
                <a:tc>
                  <a:txBody>
                    <a:bodyPr/>
                    <a:lstStyle/>
                    <a:p>
                      <a:pPr algn="ctr">
                        <a:lnSpc>
                          <a:spcPct val="107000"/>
                        </a:lnSpc>
                        <a:spcAft>
                          <a:spcPts val="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7000"/>
                        </a:lnSpc>
                        <a:spcAft>
                          <a:spcPts val="0"/>
                        </a:spcAft>
                      </a:pPr>
                      <a:r>
                        <a:rPr lang="en-IN"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7000"/>
                        </a:lnSpc>
                        <a:spcAft>
                          <a:spcPts val="0"/>
                        </a:spcAft>
                      </a:pPr>
                      <a:r>
                        <a:rPr lang="en-IN"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 = A.B</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69386878"/>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168062988"/>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33121762"/>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64091573"/>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65380990"/>
                  </a:ext>
                </a:extLst>
              </a:tr>
            </a:tbl>
          </a:graphicData>
        </a:graphic>
      </p:graphicFrame>
      <p:sp>
        <p:nvSpPr>
          <p:cNvPr id="9" name="TextBox 8">
            <a:extLst>
              <a:ext uri="{FF2B5EF4-FFF2-40B4-BE49-F238E27FC236}">
                <a16:creationId xmlns:a16="http://schemas.microsoft.com/office/drawing/2014/main" id="{0EF0F064-A6C3-4D94-A541-F8AE14577B8C}"/>
              </a:ext>
            </a:extLst>
          </p:cNvPr>
          <p:cNvSpPr txBox="1"/>
          <p:nvPr/>
        </p:nvSpPr>
        <p:spPr>
          <a:xfrm>
            <a:off x="950844" y="5024925"/>
            <a:ext cx="10194235" cy="923330"/>
          </a:xfrm>
          <a:prstGeom prst="rect">
            <a:avLst/>
          </a:prstGeom>
          <a:noFill/>
        </p:spPr>
        <p:txBody>
          <a:bodyPr wrap="square">
            <a:spAutoFit/>
          </a:bodyPr>
          <a:lstStyle/>
          <a:p>
            <a:r>
              <a:rPr lang="en-US" dirty="0"/>
              <a:t>Here </a:t>
            </a:r>
            <a:r>
              <a:rPr lang="en-US" b="1" dirty="0">
                <a:solidFill>
                  <a:srgbClr val="FF0000"/>
                </a:solidFill>
              </a:rPr>
              <a:t>A, B are the inputs </a:t>
            </a:r>
            <a:r>
              <a:rPr lang="en-US" dirty="0"/>
              <a:t>and </a:t>
            </a:r>
            <a:r>
              <a:rPr lang="en-US" b="1" dirty="0">
                <a:solidFill>
                  <a:srgbClr val="00B050"/>
                </a:solidFill>
              </a:rPr>
              <a:t>Y is the output </a:t>
            </a:r>
            <a:r>
              <a:rPr lang="en-US" dirty="0"/>
              <a:t>of two input AND gate. </a:t>
            </a:r>
          </a:p>
          <a:p>
            <a:r>
              <a:rPr lang="en-US" b="1" dirty="0">
                <a:effectLst>
                  <a:outerShdw blurRad="38100" dist="38100" dir="2700000" algn="tl">
                    <a:srgbClr val="000000">
                      <a:alpha val="43137"/>
                    </a:srgbClr>
                  </a:outerShdw>
                </a:effectLst>
              </a:rPr>
              <a:t>If both inputs are ‘1’, then only the output, Y is ‘1’. </a:t>
            </a:r>
          </a:p>
          <a:p>
            <a:r>
              <a:rPr lang="en-US" b="1" dirty="0"/>
              <a:t>For remaining combinations of inputs, the output, Y is ‘0’.</a:t>
            </a:r>
          </a:p>
        </p:txBody>
      </p:sp>
    </p:spTree>
    <p:extLst>
      <p:ext uri="{BB962C8B-B14F-4D97-AF65-F5344CB8AC3E}">
        <p14:creationId xmlns:p14="http://schemas.microsoft.com/office/powerpoint/2010/main" val="376533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76450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AND Gate</a:t>
            </a:r>
          </a:p>
          <a:p>
            <a:pPr algn="just"/>
            <a:endParaRPr lang="en-US" b="1" dirty="0"/>
          </a:p>
        </p:txBody>
      </p:sp>
      <p:sp>
        <p:nvSpPr>
          <p:cNvPr id="10" name="TextBox 9">
            <a:extLst>
              <a:ext uri="{FF2B5EF4-FFF2-40B4-BE49-F238E27FC236}">
                <a16:creationId xmlns:a16="http://schemas.microsoft.com/office/drawing/2014/main" id="{ED61779E-1656-4759-B12A-7A559F168A2A}"/>
              </a:ext>
            </a:extLst>
          </p:cNvPr>
          <p:cNvSpPr txBox="1"/>
          <p:nvPr/>
        </p:nvSpPr>
        <p:spPr>
          <a:xfrm>
            <a:off x="768626" y="909745"/>
            <a:ext cx="10376453" cy="646331"/>
          </a:xfrm>
          <a:prstGeom prst="rect">
            <a:avLst/>
          </a:prstGeom>
          <a:noFill/>
        </p:spPr>
        <p:txBody>
          <a:bodyPr wrap="square">
            <a:spAutoFit/>
          </a:bodyPr>
          <a:lstStyle/>
          <a:p>
            <a:pPr algn="just"/>
            <a:r>
              <a:rPr lang="en-US" dirty="0"/>
              <a:t>The following figure shows the symbol of an AND gate, which is having two inputs A, B and one output, Y.</a:t>
            </a:r>
          </a:p>
          <a:p>
            <a:pPr algn="just"/>
            <a:endParaRPr lang="en-US" dirty="0"/>
          </a:p>
        </p:txBody>
      </p:sp>
      <p:pic>
        <p:nvPicPr>
          <p:cNvPr id="3" name="Picture 2">
            <a:extLst>
              <a:ext uri="{FF2B5EF4-FFF2-40B4-BE49-F238E27FC236}">
                <a16:creationId xmlns:a16="http://schemas.microsoft.com/office/drawing/2014/main" id="{F9AB3611-7A18-4B90-8EE6-543FC72B28A3}"/>
              </a:ext>
            </a:extLst>
          </p:cNvPr>
          <p:cNvPicPr>
            <a:picLocks noChangeAspect="1"/>
          </p:cNvPicPr>
          <p:nvPr/>
        </p:nvPicPr>
        <p:blipFill>
          <a:blip r:embed="rId2"/>
          <a:stretch>
            <a:fillRect/>
          </a:stretch>
        </p:blipFill>
        <p:spPr>
          <a:xfrm>
            <a:off x="1046921" y="1295531"/>
            <a:ext cx="8803806" cy="2111787"/>
          </a:xfrm>
          <a:prstGeom prst="rect">
            <a:avLst/>
          </a:prstGeom>
        </p:spPr>
      </p:pic>
      <p:sp>
        <p:nvSpPr>
          <p:cNvPr id="11" name="TextBox 10">
            <a:extLst>
              <a:ext uri="{FF2B5EF4-FFF2-40B4-BE49-F238E27FC236}">
                <a16:creationId xmlns:a16="http://schemas.microsoft.com/office/drawing/2014/main" id="{ECF1CA2D-350B-468D-89CB-16249F513E08}"/>
              </a:ext>
            </a:extLst>
          </p:cNvPr>
          <p:cNvSpPr txBox="1"/>
          <p:nvPr/>
        </p:nvSpPr>
        <p:spPr>
          <a:xfrm>
            <a:off x="768626" y="3570643"/>
            <a:ext cx="10376453" cy="1200329"/>
          </a:xfrm>
          <a:prstGeom prst="rect">
            <a:avLst/>
          </a:prstGeom>
          <a:noFill/>
        </p:spPr>
        <p:txBody>
          <a:bodyPr wrap="square">
            <a:spAutoFit/>
          </a:bodyPr>
          <a:lstStyle/>
          <a:p>
            <a:pPr algn="just"/>
            <a:r>
              <a:rPr lang="en-US" dirty="0"/>
              <a:t>This AND gate produces an output Y, which is the logical AND of two inputs A, B. </a:t>
            </a:r>
          </a:p>
          <a:p>
            <a:pPr algn="just"/>
            <a:r>
              <a:rPr lang="en-US" dirty="0"/>
              <a:t>Similarly, if there are ‘n’ inputs, then the AND gate produces an output, which is the logical AND of all those inputs. </a:t>
            </a:r>
          </a:p>
          <a:p>
            <a:pPr algn="just"/>
            <a:r>
              <a:rPr lang="en-US" b="1" dirty="0"/>
              <a:t>That means, the output of AND gate will be ‘1’, when all the inputs are ‘1’.</a:t>
            </a:r>
            <a:endParaRPr lang="en-IN" b="1" dirty="0"/>
          </a:p>
        </p:txBody>
      </p:sp>
    </p:spTree>
    <p:extLst>
      <p:ext uri="{BB962C8B-B14F-4D97-AF65-F5344CB8AC3E}">
        <p14:creationId xmlns:p14="http://schemas.microsoft.com/office/powerpoint/2010/main" val="729050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76450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OR Gate</a:t>
            </a:r>
          </a:p>
          <a:p>
            <a:pPr algn="just"/>
            <a:endParaRPr lang="en-US" b="1" dirty="0"/>
          </a:p>
        </p:txBody>
      </p:sp>
      <p:sp>
        <p:nvSpPr>
          <p:cNvPr id="12" name="TextBox 11">
            <a:extLst>
              <a:ext uri="{FF2B5EF4-FFF2-40B4-BE49-F238E27FC236}">
                <a16:creationId xmlns:a16="http://schemas.microsoft.com/office/drawing/2014/main" id="{C966A262-FFF9-49C6-8F2B-E5F171B9B578}"/>
              </a:ext>
            </a:extLst>
          </p:cNvPr>
          <p:cNvSpPr txBox="1"/>
          <p:nvPr/>
        </p:nvSpPr>
        <p:spPr>
          <a:xfrm>
            <a:off x="768626" y="857576"/>
            <a:ext cx="10389704" cy="1200329"/>
          </a:xfrm>
          <a:prstGeom prst="rect">
            <a:avLst/>
          </a:prstGeom>
          <a:noFill/>
        </p:spPr>
        <p:txBody>
          <a:bodyPr wrap="square">
            <a:spAutoFit/>
          </a:bodyPr>
          <a:lstStyle/>
          <a:p>
            <a:r>
              <a:rPr lang="en-US" dirty="0"/>
              <a:t>An OR gate is a digital circuit that has two or more inputs and produces an output, which is the logical OR of all those inputs. </a:t>
            </a:r>
          </a:p>
          <a:p>
            <a:r>
              <a:rPr lang="en-US" dirty="0"/>
              <a:t>This logical OR is represented with the symbol ‘+’.</a:t>
            </a:r>
          </a:p>
          <a:p>
            <a:r>
              <a:rPr lang="en-US" dirty="0"/>
              <a:t>The following table shows the truth table of 2-input OR gate.</a:t>
            </a:r>
          </a:p>
        </p:txBody>
      </p:sp>
      <p:graphicFrame>
        <p:nvGraphicFramePr>
          <p:cNvPr id="13" name="Table 12">
            <a:extLst>
              <a:ext uri="{FF2B5EF4-FFF2-40B4-BE49-F238E27FC236}">
                <a16:creationId xmlns:a16="http://schemas.microsoft.com/office/drawing/2014/main" id="{9E831037-D9C4-4A0C-A77A-66FD4360CA6D}"/>
              </a:ext>
            </a:extLst>
          </p:cNvPr>
          <p:cNvGraphicFramePr>
            <a:graphicFrameLocks noGrp="1"/>
          </p:cNvGraphicFramePr>
          <p:nvPr>
            <p:extLst>
              <p:ext uri="{D42A27DB-BD31-4B8C-83A1-F6EECF244321}">
                <p14:modId xmlns:p14="http://schemas.microsoft.com/office/powerpoint/2010/main" val="3919850290"/>
              </p:ext>
            </p:extLst>
          </p:nvPr>
        </p:nvGraphicFramePr>
        <p:xfrm>
          <a:off x="2071687" y="2195833"/>
          <a:ext cx="3781426" cy="2155510"/>
        </p:xfrm>
        <a:graphic>
          <a:graphicData uri="http://schemas.openxmlformats.org/drawingml/2006/table">
            <a:tbl>
              <a:tblPr firstRow="1" firstCol="1" bandRow="1"/>
              <a:tblGrid>
                <a:gridCol w="1117987">
                  <a:extLst>
                    <a:ext uri="{9D8B030D-6E8A-4147-A177-3AD203B41FA5}">
                      <a16:colId xmlns:a16="http://schemas.microsoft.com/office/drawing/2014/main" val="3791943214"/>
                    </a:ext>
                  </a:extLst>
                </a:gridCol>
                <a:gridCol w="1117987">
                  <a:extLst>
                    <a:ext uri="{9D8B030D-6E8A-4147-A177-3AD203B41FA5}">
                      <a16:colId xmlns:a16="http://schemas.microsoft.com/office/drawing/2014/main" val="1162340348"/>
                    </a:ext>
                  </a:extLst>
                </a:gridCol>
                <a:gridCol w="1545452">
                  <a:extLst>
                    <a:ext uri="{9D8B030D-6E8A-4147-A177-3AD203B41FA5}">
                      <a16:colId xmlns:a16="http://schemas.microsoft.com/office/drawing/2014/main" val="1370686001"/>
                    </a:ext>
                  </a:extLst>
                </a:gridCol>
              </a:tblGrid>
              <a:tr h="0">
                <a:tc>
                  <a:txBody>
                    <a:bodyPr/>
                    <a:lstStyle/>
                    <a:p>
                      <a:pPr algn="ctr">
                        <a:lnSpc>
                          <a:spcPct val="107000"/>
                        </a:lnSpc>
                        <a:spcAft>
                          <a:spcPts val="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7000"/>
                        </a:lnSpc>
                        <a:spcAft>
                          <a:spcPts val="0"/>
                        </a:spcAft>
                      </a:pPr>
                      <a:r>
                        <a:rPr lang="en-IN"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7000"/>
                        </a:lnSpc>
                        <a:spcAft>
                          <a:spcPts val="0"/>
                        </a:spcAft>
                      </a:pPr>
                      <a:r>
                        <a:rPr lang="en-IN"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 = A + B</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469767621"/>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7965920"/>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79772802"/>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877234342"/>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95741766"/>
                  </a:ext>
                </a:extLst>
              </a:tr>
            </a:tbl>
          </a:graphicData>
        </a:graphic>
      </p:graphicFrame>
      <p:sp>
        <p:nvSpPr>
          <p:cNvPr id="15" name="TextBox 14">
            <a:extLst>
              <a:ext uri="{FF2B5EF4-FFF2-40B4-BE49-F238E27FC236}">
                <a16:creationId xmlns:a16="http://schemas.microsoft.com/office/drawing/2014/main" id="{1FE9CFEE-63ED-46F1-A807-52A8DA9E8A76}"/>
              </a:ext>
            </a:extLst>
          </p:cNvPr>
          <p:cNvSpPr txBox="1"/>
          <p:nvPr/>
        </p:nvSpPr>
        <p:spPr>
          <a:xfrm>
            <a:off x="768626" y="4560738"/>
            <a:ext cx="10482470" cy="923330"/>
          </a:xfrm>
          <a:prstGeom prst="rect">
            <a:avLst/>
          </a:prstGeom>
          <a:noFill/>
        </p:spPr>
        <p:txBody>
          <a:bodyPr wrap="square">
            <a:spAutoFit/>
          </a:bodyPr>
          <a:lstStyle/>
          <a:p>
            <a:r>
              <a:rPr lang="en-US" dirty="0"/>
              <a:t>Here A, B are the inputs and Y is the output of two input OR gate. </a:t>
            </a:r>
          </a:p>
          <a:p>
            <a:r>
              <a:rPr lang="en-US" b="1" dirty="0"/>
              <a:t>If both inputs are ‘0’, then only the output, Y is ‘0’. </a:t>
            </a:r>
          </a:p>
          <a:p>
            <a:r>
              <a:rPr lang="en-US" b="1" dirty="0"/>
              <a:t>For remaining combinations of inputs, the output, Y is ‘1’.</a:t>
            </a:r>
            <a:endParaRPr lang="en-IN" b="1" dirty="0"/>
          </a:p>
        </p:txBody>
      </p:sp>
    </p:spTree>
    <p:extLst>
      <p:ext uri="{BB962C8B-B14F-4D97-AF65-F5344CB8AC3E}">
        <p14:creationId xmlns:p14="http://schemas.microsoft.com/office/powerpoint/2010/main" val="4108369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76450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OR Gate</a:t>
            </a:r>
          </a:p>
          <a:p>
            <a:pPr algn="just"/>
            <a:endParaRPr lang="en-US" b="1" dirty="0"/>
          </a:p>
        </p:txBody>
      </p:sp>
      <p:sp>
        <p:nvSpPr>
          <p:cNvPr id="9" name="TextBox 8">
            <a:extLst>
              <a:ext uri="{FF2B5EF4-FFF2-40B4-BE49-F238E27FC236}">
                <a16:creationId xmlns:a16="http://schemas.microsoft.com/office/drawing/2014/main" id="{D5E785FD-90BE-4E21-845A-CE23F4768B42}"/>
              </a:ext>
            </a:extLst>
          </p:cNvPr>
          <p:cNvSpPr txBox="1"/>
          <p:nvPr/>
        </p:nvSpPr>
        <p:spPr>
          <a:xfrm>
            <a:off x="861390" y="901147"/>
            <a:ext cx="10389706" cy="5355312"/>
          </a:xfrm>
          <a:prstGeom prst="rect">
            <a:avLst/>
          </a:prstGeom>
          <a:noFill/>
        </p:spPr>
        <p:txBody>
          <a:bodyPr wrap="square">
            <a:spAutoFit/>
          </a:bodyPr>
          <a:lstStyle/>
          <a:p>
            <a:r>
              <a:rPr lang="en-IN" dirty="0"/>
              <a:t>An OR gate is a digital circuit that has two or more inputs and produces an output, which is the </a:t>
            </a:r>
          </a:p>
          <a:p>
            <a:r>
              <a:rPr lang="en-IN" dirty="0"/>
              <a:t>logical OR of all those inputs. This </a:t>
            </a:r>
            <a:r>
              <a:rPr lang="en-IN" b="1" dirty="0"/>
              <a:t>logical OR</a:t>
            </a:r>
            <a:r>
              <a:rPr lang="en-IN" dirty="0"/>
              <a:t> is represented with the </a:t>
            </a:r>
            <a:r>
              <a:rPr lang="en-IN" b="1" dirty="0"/>
              <a:t>symbol ‘+’.</a:t>
            </a:r>
          </a:p>
          <a:p>
            <a:r>
              <a:rPr lang="en-IN" dirty="0"/>
              <a:t>The following table shows the </a:t>
            </a:r>
            <a:r>
              <a:rPr lang="en-IN" b="1" dirty="0"/>
              <a:t>truth table</a:t>
            </a:r>
            <a:r>
              <a:rPr lang="en-IN" dirty="0"/>
              <a:t> of 2-input OR gate.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IN" dirty="0"/>
              <a:t>Here A, B are the inputs and Y is the output of two input OR gate.</a:t>
            </a:r>
          </a:p>
          <a:p>
            <a:r>
              <a:rPr lang="en-IN" b="1" dirty="0"/>
              <a:t>If both inputs are ‘0’, then only the output, Y is ‘0’. </a:t>
            </a:r>
          </a:p>
          <a:p>
            <a:r>
              <a:rPr lang="en-IN" b="1" dirty="0"/>
              <a:t>For remaining combinations of inputs, the output, Y is ‘1’.</a:t>
            </a:r>
          </a:p>
          <a:p>
            <a:endParaRPr lang="en-US" dirty="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76434302"/>
              </p:ext>
            </p:extLst>
          </p:nvPr>
        </p:nvGraphicFramePr>
        <p:xfrm>
          <a:off x="2768958" y="2043003"/>
          <a:ext cx="5217755" cy="2155510"/>
        </p:xfrm>
        <a:graphic>
          <a:graphicData uri="http://schemas.openxmlformats.org/drawingml/2006/table">
            <a:tbl>
              <a:tblPr firstRow="1" firstCol="1" bandRow="1"/>
              <a:tblGrid>
                <a:gridCol w="1542641">
                  <a:extLst>
                    <a:ext uri="{9D8B030D-6E8A-4147-A177-3AD203B41FA5}">
                      <a16:colId xmlns:a16="http://schemas.microsoft.com/office/drawing/2014/main" val="20000"/>
                    </a:ext>
                  </a:extLst>
                </a:gridCol>
                <a:gridCol w="1542641">
                  <a:extLst>
                    <a:ext uri="{9D8B030D-6E8A-4147-A177-3AD203B41FA5}">
                      <a16:colId xmlns:a16="http://schemas.microsoft.com/office/drawing/2014/main" val="20001"/>
                    </a:ext>
                  </a:extLst>
                </a:gridCol>
                <a:gridCol w="2132473">
                  <a:extLst>
                    <a:ext uri="{9D8B030D-6E8A-4147-A177-3AD203B41FA5}">
                      <a16:colId xmlns:a16="http://schemas.microsoft.com/office/drawing/2014/main" val="20002"/>
                    </a:ext>
                  </a:extLst>
                </a:gridCol>
              </a:tblGrid>
              <a:tr h="373490">
                <a:tc>
                  <a:txBody>
                    <a:bodyPr/>
                    <a:lstStyle/>
                    <a:p>
                      <a:pPr algn="ctr">
                        <a:lnSpc>
                          <a:spcPct val="107000"/>
                        </a:lnSpc>
                        <a:spcAft>
                          <a:spcPts val="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7000"/>
                        </a:lnSpc>
                        <a:spcAft>
                          <a:spcPts val="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B</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7000"/>
                        </a:lnSpc>
                        <a:spcAft>
                          <a:spcPts val="0"/>
                        </a:spcAft>
                      </a:pPr>
                      <a:r>
                        <a:rPr lang="en-IN" sz="1800" b="1">
                          <a:effectLst/>
                          <a:latin typeface="Arial" panose="020B0604020202020204" pitchFamily="34" charset="0"/>
                          <a:ea typeface="Calibri" panose="020F0502020204030204" pitchFamily="34" charset="0"/>
                          <a:cs typeface="Times New Roman" panose="02020603050405020304" pitchFamily="18" charset="0"/>
                        </a:rPr>
                        <a:t>Y = A + B</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341633">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322655">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316555">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374851">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6949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76450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OR Gate</a:t>
            </a:r>
          </a:p>
          <a:p>
            <a:pPr algn="just"/>
            <a:endParaRPr lang="en-US" b="1" dirty="0"/>
          </a:p>
        </p:txBody>
      </p:sp>
      <p:sp>
        <p:nvSpPr>
          <p:cNvPr id="9" name="TextBox 8">
            <a:extLst>
              <a:ext uri="{FF2B5EF4-FFF2-40B4-BE49-F238E27FC236}">
                <a16:creationId xmlns:a16="http://schemas.microsoft.com/office/drawing/2014/main" id="{D5E785FD-90BE-4E21-845A-CE23F4768B42}"/>
              </a:ext>
            </a:extLst>
          </p:cNvPr>
          <p:cNvSpPr txBox="1"/>
          <p:nvPr/>
        </p:nvSpPr>
        <p:spPr>
          <a:xfrm>
            <a:off x="861390" y="901147"/>
            <a:ext cx="10389706" cy="3139321"/>
          </a:xfrm>
          <a:prstGeom prst="rect">
            <a:avLst/>
          </a:prstGeom>
          <a:noFill/>
        </p:spPr>
        <p:txBody>
          <a:bodyPr wrap="square">
            <a:spAutoFit/>
          </a:bodyPr>
          <a:lstStyle/>
          <a:p>
            <a:r>
              <a:rPr lang="en-US" dirty="0"/>
              <a:t>The following figure shows the symbol of an OR gate, which is having two inputs A, B and one output, Y.</a:t>
            </a:r>
          </a:p>
          <a:p>
            <a:r>
              <a:rPr lang="en-US" dirty="0"/>
              <a:t> </a:t>
            </a:r>
          </a:p>
          <a:p>
            <a:endParaRPr lang="en-US" dirty="0"/>
          </a:p>
          <a:p>
            <a:endParaRPr lang="en-US" dirty="0"/>
          </a:p>
          <a:p>
            <a:endParaRPr lang="en-US" dirty="0"/>
          </a:p>
          <a:p>
            <a:endParaRPr lang="en-US" dirty="0"/>
          </a:p>
          <a:p>
            <a:endParaRPr lang="en-US" dirty="0"/>
          </a:p>
          <a:p>
            <a:endParaRPr lang="en-US" dirty="0"/>
          </a:p>
          <a:p>
            <a:pPr algn="just"/>
            <a:r>
              <a:rPr lang="en-US" dirty="0"/>
              <a:t>This OR gate produces an output Y, which is the logical OR of two inputs A, B. Similarly, if there are ‘n’ inputs, then the OR gate produces an output, which is the logical OR of all those inputs. </a:t>
            </a:r>
          </a:p>
          <a:p>
            <a:pPr algn="just"/>
            <a:r>
              <a:rPr lang="en-IN" sz="1800" dirty="0">
                <a:solidFill>
                  <a:srgbClr val="000000"/>
                </a:solidFill>
                <a:effectLst/>
                <a:latin typeface="Arial" panose="020B0604020202020204" pitchFamily="34" charset="0"/>
                <a:ea typeface="Times New Roman" panose="02020603050405020304" pitchFamily="18" charset="0"/>
              </a:rPr>
              <a:t>That means, the output of an OR gate will be ‘1’, when at least one of those inputs is ‘1’.</a:t>
            </a:r>
            <a:endParaRPr lang="en-US" b="1" dirty="0"/>
          </a:p>
        </p:txBody>
      </p:sp>
      <p:pic>
        <p:nvPicPr>
          <p:cNvPr id="3" name="Picture 2">
            <a:extLst>
              <a:ext uri="{FF2B5EF4-FFF2-40B4-BE49-F238E27FC236}">
                <a16:creationId xmlns:a16="http://schemas.microsoft.com/office/drawing/2014/main" id="{E3874A9A-D9F3-4D12-A3CF-FE645899B668}"/>
              </a:ext>
            </a:extLst>
          </p:cNvPr>
          <p:cNvPicPr>
            <a:picLocks noChangeAspect="1"/>
          </p:cNvPicPr>
          <p:nvPr/>
        </p:nvPicPr>
        <p:blipFill>
          <a:blip r:embed="rId2"/>
          <a:stretch>
            <a:fillRect/>
          </a:stretch>
        </p:blipFill>
        <p:spPr>
          <a:xfrm>
            <a:off x="1474787" y="1346733"/>
            <a:ext cx="8117220" cy="1825941"/>
          </a:xfrm>
          <a:prstGeom prst="rect">
            <a:avLst/>
          </a:prstGeom>
        </p:spPr>
      </p:pic>
    </p:spTree>
    <p:extLst>
      <p:ext uri="{BB962C8B-B14F-4D97-AF65-F5344CB8AC3E}">
        <p14:creationId xmlns:p14="http://schemas.microsoft.com/office/powerpoint/2010/main" val="3701027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76450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NOT Gate</a:t>
            </a:r>
          </a:p>
          <a:p>
            <a:pPr algn="just"/>
            <a:endParaRPr lang="en-US" b="1" dirty="0"/>
          </a:p>
        </p:txBody>
      </p:sp>
      <p:sp>
        <p:nvSpPr>
          <p:cNvPr id="9" name="TextBox 8">
            <a:extLst>
              <a:ext uri="{FF2B5EF4-FFF2-40B4-BE49-F238E27FC236}">
                <a16:creationId xmlns:a16="http://schemas.microsoft.com/office/drawing/2014/main" id="{D5E785FD-90BE-4E21-845A-CE23F4768B42}"/>
              </a:ext>
            </a:extLst>
          </p:cNvPr>
          <p:cNvSpPr txBox="1"/>
          <p:nvPr/>
        </p:nvSpPr>
        <p:spPr>
          <a:xfrm>
            <a:off x="861390" y="901147"/>
            <a:ext cx="10389706" cy="923330"/>
          </a:xfrm>
          <a:prstGeom prst="rect">
            <a:avLst/>
          </a:prstGeom>
          <a:noFill/>
        </p:spPr>
        <p:txBody>
          <a:bodyPr wrap="square">
            <a:spAutoFit/>
          </a:bodyPr>
          <a:lstStyle/>
          <a:p>
            <a:r>
              <a:rPr lang="en-IN" dirty="0"/>
              <a:t>A NOT gate is a digital circuit that has single input and single output. The output of NOT gate is the </a:t>
            </a:r>
            <a:r>
              <a:rPr lang="en-IN" b="1" dirty="0"/>
              <a:t>logical inversion</a:t>
            </a:r>
            <a:r>
              <a:rPr lang="en-IN" dirty="0"/>
              <a:t> of input. Hence, the NOT gate is also called as inverter.</a:t>
            </a:r>
          </a:p>
          <a:p>
            <a:r>
              <a:rPr lang="en-IN" dirty="0"/>
              <a:t>The following table shows the </a:t>
            </a:r>
            <a:r>
              <a:rPr lang="en-IN" b="1" dirty="0"/>
              <a:t>truth table</a:t>
            </a:r>
            <a:r>
              <a:rPr lang="en-IN" dirty="0"/>
              <a:t> of NOT gate.</a:t>
            </a:r>
          </a:p>
        </p:txBody>
      </p:sp>
      <p:graphicFrame>
        <p:nvGraphicFramePr>
          <p:cNvPr id="3" name="Table 2"/>
          <p:cNvGraphicFramePr>
            <a:graphicFrameLocks noGrp="1"/>
          </p:cNvGraphicFramePr>
          <p:nvPr>
            <p:extLst>
              <p:ext uri="{D42A27DB-BD31-4B8C-83A1-F6EECF244321}">
                <p14:modId xmlns:p14="http://schemas.microsoft.com/office/powerpoint/2010/main" val="46349602"/>
              </p:ext>
            </p:extLst>
          </p:nvPr>
        </p:nvGraphicFramePr>
        <p:xfrm>
          <a:off x="3193088" y="1918920"/>
          <a:ext cx="3152776" cy="1293306"/>
        </p:xfrm>
        <a:graphic>
          <a:graphicData uri="http://schemas.openxmlformats.org/drawingml/2006/table">
            <a:tbl>
              <a:tblPr firstRow="1" firstCol="1" bandRow="1"/>
              <a:tblGrid>
                <a:gridCol w="1576388">
                  <a:extLst>
                    <a:ext uri="{9D8B030D-6E8A-4147-A177-3AD203B41FA5}">
                      <a16:colId xmlns:a16="http://schemas.microsoft.com/office/drawing/2014/main" val="20000"/>
                    </a:ext>
                  </a:extLst>
                </a:gridCol>
                <a:gridCol w="1576388">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7000"/>
                        </a:lnSpc>
                        <a:spcAft>
                          <a:spcPts val="0"/>
                        </a:spcAft>
                      </a:pPr>
                      <a:r>
                        <a:rPr lang="en-IN" sz="1800" b="1">
                          <a:effectLst/>
                          <a:latin typeface="Arial" panose="020B0604020202020204" pitchFamily="34" charset="0"/>
                          <a:ea typeface="Calibri" panose="020F0502020204030204" pitchFamily="34" charset="0"/>
                          <a:cs typeface="Times New Roman" panose="02020603050405020304" pitchFamily="18" charset="0"/>
                        </a:rPr>
                        <a:t>Y = A’</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7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5"/>
          <p:cNvSpPr/>
          <p:nvPr/>
        </p:nvSpPr>
        <p:spPr>
          <a:xfrm>
            <a:off x="861389" y="3218370"/>
            <a:ext cx="10150047" cy="3416320"/>
          </a:xfrm>
          <a:prstGeom prst="rect">
            <a:avLst/>
          </a:prstGeom>
        </p:spPr>
        <p:txBody>
          <a:bodyPr wrap="square">
            <a:spAutoFit/>
          </a:bodyPr>
          <a:lstStyle/>
          <a:p>
            <a:r>
              <a:rPr lang="en-US" dirty="0"/>
              <a:t>Here A and Y are the input and output of NOT gate respectively. </a:t>
            </a:r>
          </a:p>
          <a:p>
            <a:r>
              <a:rPr lang="en-US" b="1" dirty="0"/>
              <a:t>If the input, A is ‘0’, then the output, Y is ‘1’. Similarly, if the input, A is ‘1’, then the output, Y is ‘0’.</a:t>
            </a:r>
          </a:p>
          <a:p>
            <a:r>
              <a:rPr lang="en-US" dirty="0"/>
              <a:t>The following figure shows the symbol of NOT gate, which is having one input, A and one output, Y.</a:t>
            </a:r>
          </a:p>
          <a:p>
            <a:endParaRPr lang="en-US" dirty="0"/>
          </a:p>
          <a:p>
            <a:endParaRPr lang="en-US" dirty="0"/>
          </a:p>
          <a:p>
            <a:endParaRPr lang="en-US" dirty="0"/>
          </a:p>
          <a:p>
            <a:endParaRPr lang="en-US" dirty="0"/>
          </a:p>
          <a:p>
            <a:r>
              <a:rPr lang="en-IN" dirty="0"/>
              <a:t>This NOT gate produces an output </a:t>
            </a:r>
            <a:r>
              <a:rPr lang="en-IN" i="1" dirty="0"/>
              <a:t>Y</a:t>
            </a:r>
            <a:r>
              <a:rPr lang="en-IN" dirty="0"/>
              <a:t>, which is the </a:t>
            </a:r>
            <a:r>
              <a:rPr lang="en-IN" b="1" dirty="0"/>
              <a:t>complement</a:t>
            </a:r>
            <a:r>
              <a:rPr lang="en-IN" dirty="0"/>
              <a:t> of input, A.</a:t>
            </a:r>
          </a:p>
          <a:p>
            <a:endParaRPr lang="en-US" dirty="0"/>
          </a:p>
          <a:p>
            <a:endParaRPr lang="en-US" dirty="0"/>
          </a:p>
          <a:p>
            <a:endParaRPr lang="en-US" dirty="0"/>
          </a:p>
          <a:p>
            <a:endParaRPr lang="en-US" dirty="0"/>
          </a:p>
        </p:txBody>
      </p:sp>
      <p:pic>
        <p:nvPicPr>
          <p:cNvPr id="10" name="Picture 9" descr="Not Gate"/>
          <p:cNvPicPr/>
          <p:nvPr/>
        </p:nvPicPr>
        <p:blipFill rotWithShape="1">
          <a:blip r:embed="rId2">
            <a:extLst>
              <a:ext uri="{28A0092B-C50C-407E-A947-70E740481C1C}">
                <a14:useLocalDpi xmlns:a14="http://schemas.microsoft.com/office/drawing/2010/main" val="0"/>
              </a:ext>
            </a:extLst>
          </a:blip>
          <a:srcRect l="30319" t="6158" r="31371" b="24734"/>
          <a:stretch/>
        </p:blipFill>
        <p:spPr bwMode="auto">
          <a:xfrm>
            <a:off x="4043966" y="4224270"/>
            <a:ext cx="2189409" cy="888643"/>
          </a:xfrm>
          <a:prstGeom prst="rect">
            <a:avLst/>
          </a:prstGeom>
          <a:noFill/>
          <a:ln>
            <a:noFill/>
          </a:ln>
        </p:spPr>
      </p:pic>
    </p:spTree>
    <p:extLst>
      <p:ext uri="{BB962C8B-B14F-4D97-AF65-F5344CB8AC3E}">
        <p14:creationId xmlns:p14="http://schemas.microsoft.com/office/powerpoint/2010/main" val="4266528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46166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Universal Gates</a:t>
            </a:r>
            <a:endParaRPr lang="en-US" b="1" dirty="0"/>
          </a:p>
        </p:txBody>
      </p:sp>
      <p:sp>
        <p:nvSpPr>
          <p:cNvPr id="9" name="TextBox 8">
            <a:extLst>
              <a:ext uri="{FF2B5EF4-FFF2-40B4-BE49-F238E27FC236}">
                <a16:creationId xmlns:a16="http://schemas.microsoft.com/office/drawing/2014/main" id="{D5E785FD-90BE-4E21-845A-CE23F4768B42}"/>
              </a:ext>
            </a:extLst>
          </p:cNvPr>
          <p:cNvSpPr txBox="1"/>
          <p:nvPr/>
        </p:nvSpPr>
        <p:spPr>
          <a:xfrm>
            <a:off x="768626" y="782770"/>
            <a:ext cx="10389706" cy="2308324"/>
          </a:xfrm>
          <a:prstGeom prst="rect">
            <a:avLst/>
          </a:prstGeom>
          <a:noFill/>
        </p:spPr>
        <p:txBody>
          <a:bodyPr wrap="square">
            <a:spAutoFit/>
          </a:bodyPr>
          <a:lstStyle/>
          <a:p>
            <a:pPr algn="just"/>
            <a:r>
              <a:rPr lang="en-IN" b="1" dirty="0"/>
              <a:t>NAND &amp; NOR gates</a:t>
            </a:r>
            <a:r>
              <a:rPr lang="en-IN" dirty="0"/>
              <a:t> are called as </a:t>
            </a:r>
            <a:r>
              <a:rPr lang="en-IN" b="1" dirty="0"/>
              <a:t>universal gates</a:t>
            </a:r>
            <a:r>
              <a:rPr lang="en-IN" dirty="0"/>
              <a:t>. Because we can implement any Boolean function, which</a:t>
            </a:r>
          </a:p>
          <a:p>
            <a:pPr algn="just"/>
            <a:r>
              <a:rPr lang="en-IN" dirty="0"/>
              <a:t>is in sum of products form by using NAND gates alone. Similarly, we can implement any Boolean function, which is in product of sums form by using NOR gates alone.</a:t>
            </a:r>
          </a:p>
          <a:p>
            <a:pPr algn="just"/>
            <a:r>
              <a:rPr lang="en-IN" b="1" dirty="0"/>
              <a:t>NAND gate</a:t>
            </a:r>
          </a:p>
          <a:p>
            <a:pPr algn="just"/>
            <a:r>
              <a:rPr lang="en-IN" dirty="0"/>
              <a:t>NAND gate is a digital circuit that has two or more inputs and produces an output, which is the </a:t>
            </a:r>
            <a:r>
              <a:rPr lang="en-IN" b="1" dirty="0"/>
              <a:t>inversion of logical AND</a:t>
            </a:r>
            <a:r>
              <a:rPr lang="en-IN" dirty="0"/>
              <a:t> of all those inputs.</a:t>
            </a:r>
          </a:p>
          <a:p>
            <a:pPr algn="just"/>
            <a:r>
              <a:rPr lang="en-IN" dirty="0"/>
              <a:t>The following table shows the </a:t>
            </a:r>
            <a:r>
              <a:rPr lang="en-IN" b="1" dirty="0"/>
              <a:t>truth table</a:t>
            </a:r>
            <a:r>
              <a:rPr lang="en-IN" dirty="0"/>
              <a:t> of 2-input NAND gate.</a:t>
            </a:r>
          </a:p>
          <a:p>
            <a:pPr algn="just"/>
            <a:endParaRPr lang="en-IN" dirty="0"/>
          </a:p>
        </p:txBody>
      </p:sp>
      <p:graphicFrame>
        <p:nvGraphicFramePr>
          <p:cNvPr id="2" name="Table 1"/>
          <p:cNvGraphicFramePr>
            <a:graphicFrameLocks noGrp="1"/>
          </p:cNvGraphicFramePr>
          <p:nvPr>
            <p:extLst>
              <p:ext uri="{D42A27DB-BD31-4B8C-83A1-F6EECF244321}">
                <p14:modId xmlns:p14="http://schemas.microsoft.com/office/powerpoint/2010/main" val="3075582274"/>
              </p:ext>
            </p:extLst>
          </p:nvPr>
        </p:nvGraphicFramePr>
        <p:xfrm>
          <a:off x="3084825" y="3153286"/>
          <a:ext cx="3781426" cy="2133600"/>
        </p:xfrm>
        <a:graphic>
          <a:graphicData uri="http://schemas.openxmlformats.org/drawingml/2006/table">
            <a:tbl>
              <a:tblPr firstRow="1" firstCol="1" bandRow="1"/>
              <a:tblGrid>
                <a:gridCol w="1052223">
                  <a:extLst>
                    <a:ext uri="{9D8B030D-6E8A-4147-A177-3AD203B41FA5}">
                      <a16:colId xmlns:a16="http://schemas.microsoft.com/office/drawing/2014/main" val="20000"/>
                    </a:ext>
                  </a:extLst>
                </a:gridCol>
                <a:gridCol w="1052223">
                  <a:extLst>
                    <a:ext uri="{9D8B030D-6E8A-4147-A177-3AD203B41FA5}">
                      <a16:colId xmlns:a16="http://schemas.microsoft.com/office/drawing/2014/main" val="20001"/>
                    </a:ext>
                  </a:extLst>
                </a:gridCol>
                <a:gridCol w="1676980">
                  <a:extLst>
                    <a:ext uri="{9D8B030D-6E8A-4147-A177-3AD203B41FA5}">
                      <a16:colId xmlns:a16="http://schemas.microsoft.com/office/drawing/2014/main" val="20002"/>
                    </a:ext>
                  </a:extLst>
                </a:gridCol>
              </a:tblGrid>
              <a:tr h="0">
                <a:tc>
                  <a:txBody>
                    <a:bodyPr/>
                    <a:lstStyle/>
                    <a:p>
                      <a:pPr algn="ctr">
                        <a:lnSpc>
                          <a:spcPct val="100000"/>
                        </a:lnSpc>
                        <a:spcAft>
                          <a:spcPts val="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0000"/>
                        </a:lnSpc>
                        <a:spcAft>
                          <a:spcPts val="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B</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tc>
                  <a:txBody>
                    <a:bodyPr/>
                    <a:lstStyle/>
                    <a:p>
                      <a:pPr algn="ctr">
                        <a:lnSpc>
                          <a:spcPct val="100000"/>
                        </a:lnSpc>
                        <a:spcAft>
                          <a:spcPts val="0"/>
                        </a:spcAft>
                      </a:pPr>
                      <a:r>
                        <a:rPr lang="en-IN" sz="1800" b="1">
                          <a:effectLst/>
                          <a:latin typeface="Arial" panose="020B0604020202020204" pitchFamily="34" charset="0"/>
                          <a:ea typeface="Calibri" panose="020F0502020204030204" pitchFamily="34" charset="0"/>
                          <a:cs typeface="Times New Roman" panose="02020603050405020304" pitchFamily="18" charset="0"/>
                        </a:rPr>
                        <a:t>Y = </a:t>
                      </a:r>
                      <a:r>
                        <a:rPr lang="en-IN" sz="1800" b="1" i="1">
                          <a:solidFill>
                            <a:srgbClr val="CC0000"/>
                          </a:solidFill>
                          <a:effectLst/>
                          <a:latin typeface="Arial" panose="020B0604020202020204" pitchFamily="34" charset="0"/>
                          <a:ea typeface="Calibri" panose="020F0502020204030204" pitchFamily="34" charset="0"/>
                          <a:cs typeface="Times New Roman" panose="02020603050405020304" pitchFamily="18" charset="0"/>
                        </a:rPr>
                        <a:t>A.B</a:t>
                      </a:r>
                      <a:r>
                        <a:rPr lang="en-IN" sz="1800" b="1">
                          <a:effectLst/>
                          <a:latin typeface="Arial" panose="020B0604020202020204" pitchFamily="34" charset="0"/>
                          <a:ea typeface="Calibri" panose="020F0502020204030204" pitchFamily="34" charset="0"/>
                          <a:cs typeface="Times New Roman" panose="02020603050405020304" pitchFamily="18" charset="0"/>
                        </a:rPr>
                        <a: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0">
                <a:tc>
                  <a:txBody>
                    <a:bodyPr/>
                    <a:lstStyle/>
                    <a:p>
                      <a:pPr algn="ctr">
                        <a:lnSpc>
                          <a:spcPct val="100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0000"/>
                        </a:lnSpc>
                        <a:spcAft>
                          <a:spcPts val="0"/>
                        </a:spcAft>
                      </a:pPr>
                      <a:r>
                        <a:rPr lang="en-IN" sz="1800">
                          <a:effectLst/>
                          <a:latin typeface="Arial" panose="020B0604020202020204" pitchFamily="34"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ctr">
                        <a:lnSpc>
                          <a:spcPct val="100000"/>
                        </a:lnSpc>
                        <a:spcAft>
                          <a:spcPts val="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6"/>
          <p:cNvSpPr/>
          <p:nvPr/>
        </p:nvSpPr>
        <p:spPr>
          <a:xfrm>
            <a:off x="901147" y="5365253"/>
            <a:ext cx="10389706" cy="923330"/>
          </a:xfrm>
          <a:prstGeom prst="rect">
            <a:avLst/>
          </a:prstGeom>
        </p:spPr>
        <p:txBody>
          <a:bodyPr wrap="square">
            <a:spAutoFit/>
          </a:bodyPr>
          <a:lstStyle/>
          <a:p>
            <a:r>
              <a:rPr lang="en-US" dirty="0"/>
              <a:t>Here A, B are the inputs and Y is the output of two input NAND gate. </a:t>
            </a:r>
          </a:p>
          <a:p>
            <a:r>
              <a:rPr lang="en-US" b="1" dirty="0"/>
              <a:t>When both inputs are ‘1’, the output, Y is ‘0’. If at least one of the input is zero, then the output, Y is ‘1’. </a:t>
            </a:r>
          </a:p>
          <a:p>
            <a:r>
              <a:rPr lang="en-US" dirty="0"/>
              <a:t>This is just opposite to that of two input AND gate operation.</a:t>
            </a:r>
            <a:endParaRPr lang="en-IN" dirty="0"/>
          </a:p>
        </p:txBody>
      </p:sp>
    </p:spTree>
    <p:extLst>
      <p:ext uri="{BB962C8B-B14F-4D97-AF65-F5344CB8AC3E}">
        <p14:creationId xmlns:p14="http://schemas.microsoft.com/office/powerpoint/2010/main" val="871878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46166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NAND Gate</a:t>
            </a:r>
            <a:endParaRPr lang="en-US" b="1" dirty="0"/>
          </a:p>
        </p:txBody>
      </p:sp>
      <p:sp>
        <p:nvSpPr>
          <p:cNvPr id="9" name="TextBox 8">
            <a:extLst>
              <a:ext uri="{FF2B5EF4-FFF2-40B4-BE49-F238E27FC236}">
                <a16:creationId xmlns:a16="http://schemas.microsoft.com/office/drawing/2014/main" id="{D5E785FD-90BE-4E21-845A-CE23F4768B42}"/>
              </a:ext>
            </a:extLst>
          </p:cNvPr>
          <p:cNvSpPr txBox="1"/>
          <p:nvPr/>
        </p:nvSpPr>
        <p:spPr>
          <a:xfrm>
            <a:off x="768626" y="782770"/>
            <a:ext cx="10389706" cy="3416320"/>
          </a:xfrm>
          <a:prstGeom prst="rect">
            <a:avLst/>
          </a:prstGeom>
          <a:noFill/>
        </p:spPr>
        <p:txBody>
          <a:bodyPr wrap="square">
            <a:spAutoFit/>
          </a:bodyPr>
          <a:lstStyle/>
          <a:p>
            <a:r>
              <a:rPr lang="en-IN" dirty="0"/>
              <a:t>The following image shows the </a:t>
            </a:r>
            <a:r>
              <a:rPr lang="en-IN" b="1" dirty="0"/>
              <a:t>symbol</a:t>
            </a:r>
            <a:r>
              <a:rPr lang="en-IN" dirty="0"/>
              <a:t> of NAND gate, which is having two inputs A, B and one output, 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IN" dirty="0"/>
              <a:t>NAND gate operation is same as that of AND gate followed by an inverter. </a:t>
            </a:r>
          </a:p>
          <a:p>
            <a:r>
              <a:rPr lang="en-IN" dirty="0"/>
              <a:t>That’s why the NAND gate symbol is represented like that.</a:t>
            </a:r>
          </a:p>
          <a:p>
            <a:endParaRPr lang="en-IN" dirty="0"/>
          </a:p>
        </p:txBody>
      </p:sp>
      <p:pic>
        <p:nvPicPr>
          <p:cNvPr id="10" name="Picture 9" descr="NAND Gate"/>
          <p:cNvPicPr/>
          <p:nvPr/>
        </p:nvPicPr>
        <p:blipFill>
          <a:blip r:embed="rId2">
            <a:extLst>
              <a:ext uri="{28A0092B-C50C-407E-A947-70E740481C1C}">
                <a14:useLocalDpi xmlns:a14="http://schemas.microsoft.com/office/drawing/2010/main" val="0"/>
              </a:ext>
            </a:extLst>
          </a:blip>
          <a:srcRect/>
          <a:stretch>
            <a:fillRect/>
          </a:stretch>
        </p:blipFill>
        <p:spPr bwMode="auto">
          <a:xfrm>
            <a:off x="1867438" y="1442434"/>
            <a:ext cx="6658376" cy="1893194"/>
          </a:xfrm>
          <a:prstGeom prst="rect">
            <a:avLst/>
          </a:prstGeom>
          <a:noFill/>
          <a:ln>
            <a:noFill/>
          </a:ln>
        </p:spPr>
      </p:pic>
    </p:spTree>
    <p:extLst>
      <p:ext uri="{BB962C8B-B14F-4D97-AF65-F5344CB8AC3E}">
        <p14:creationId xmlns:p14="http://schemas.microsoft.com/office/powerpoint/2010/main" val="56888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269A892E-0036-48A2-95A9-E3738A7B6255}"/>
              </a:ext>
            </a:extLst>
          </p:cNvPr>
          <p:cNvSpPr txBox="1"/>
          <p:nvPr/>
        </p:nvSpPr>
        <p:spPr>
          <a:xfrm>
            <a:off x="768626" y="321105"/>
            <a:ext cx="10654748" cy="461665"/>
          </a:xfrm>
          <a:prstGeom prst="rect">
            <a:avLst/>
          </a:prstGeom>
          <a:noFill/>
        </p:spPr>
        <p:txBody>
          <a:bodyPr wrap="square">
            <a:spAutoFit/>
          </a:bodyPr>
          <a:lstStyle/>
          <a:p>
            <a:pPr algn="just"/>
            <a:r>
              <a:rPr lang="en-IN" sz="2400" b="1" dirty="0">
                <a:solidFill>
                  <a:srgbClr val="2F5496"/>
                </a:solidFill>
                <a:latin typeface="Arial" panose="020B0604020202020204" pitchFamily="34" charset="0"/>
                <a:cs typeface="Times New Roman" panose="02020603050405020304" pitchFamily="18" charset="0"/>
              </a:rPr>
              <a:t>NOR Gate</a:t>
            </a:r>
            <a:endParaRPr lang="en-US" b="1" dirty="0"/>
          </a:p>
        </p:txBody>
      </p:sp>
      <p:sp>
        <p:nvSpPr>
          <p:cNvPr id="9" name="TextBox 8">
            <a:extLst>
              <a:ext uri="{FF2B5EF4-FFF2-40B4-BE49-F238E27FC236}">
                <a16:creationId xmlns:a16="http://schemas.microsoft.com/office/drawing/2014/main" id="{D5E785FD-90BE-4E21-845A-CE23F4768B42}"/>
              </a:ext>
            </a:extLst>
          </p:cNvPr>
          <p:cNvSpPr txBox="1"/>
          <p:nvPr/>
        </p:nvSpPr>
        <p:spPr>
          <a:xfrm>
            <a:off x="768626" y="782770"/>
            <a:ext cx="10389706" cy="3970318"/>
          </a:xfrm>
          <a:prstGeom prst="rect">
            <a:avLst/>
          </a:prstGeom>
          <a:noFill/>
        </p:spPr>
        <p:txBody>
          <a:bodyPr wrap="square">
            <a:spAutoFit/>
          </a:bodyPr>
          <a:lstStyle/>
          <a:p>
            <a:r>
              <a:rPr lang="en-US" dirty="0"/>
              <a:t>NOR gate is a digital circuit that has two or more inputs and produces an output, which is the inversion of logical OR of all those inputs.</a:t>
            </a:r>
          </a:p>
          <a:p>
            <a:r>
              <a:rPr lang="en-US" dirty="0"/>
              <a:t>The following table shows the truth table of 2-input NOR gate</a:t>
            </a:r>
          </a:p>
          <a:p>
            <a:pPr lvl="4"/>
            <a:r>
              <a:rPr lang="en-US" dirty="0"/>
              <a:t>A	B	Y = A+B’</a:t>
            </a:r>
          </a:p>
          <a:p>
            <a:pPr lvl="4"/>
            <a:r>
              <a:rPr lang="en-US" dirty="0"/>
              <a:t>0	0	1</a:t>
            </a:r>
          </a:p>
          <a:p>
            <a:pPr lvl="4"/>
            <a:r>
              <a:rPr lang="en-US" dirty="0"/>
              <a:t>0	1	0</a:t>
            </a:r>
          </a:p>
          <a:p>
            <a:pPr lvl="4"/>
            <a:r>
              <a:rPr lang="en-US" dirty="0"/>
              <a:t>1	0	0</a:t>
            </a:r>
          </a:p>
          <a:p>
            <a:pPr lvl="4"/>
            <a:r>
              <a:rPr lang="en-US" dirty="0"/>
              <a:t>1	1	0</a:t>
            </a:r>
          </a:p>
          <a:p>
            <a:r>
              <a:rPr lang="en-US" dirty="0"/>
              <a:t>Here A, B are the inputs and Y is the output. If both inputs are ‘0’, then the output, Y is ‘1’. If at least one of the input is ‘1’, then the output, Y is ‘0’. This is just opposite to that of two input OR gate operation.</a:t>
            </a:r>
          </a:p>
          <a:p>
            <a:r>
              <a:rPr lang="en-US" dirty="0"/>
              <a:t>The following figure shows the symbol of NOR gate, which is having two inputs A, B and one output, Y.</a:t>
            </a:r>
          </a:p>
          <a:p>
            <a:r>
              <a:rPr lang="en-US" dirty="0"/>
              <a:t> </a:t>
            </a:r>
          </a:p>
          <a:p>
            <a:r>
              <a:rPr lang="en-US" dirty="0"/>
              <a:t>NOR gate operation is same as that of OR gate followed by an inverter. That’s why the NOR gate symbol is represented like that.</a:t>
            </a:r>
          </a:p>
        </p:txBody>
      </p:sp>
    </p:spTree>
    <p:extLst>
      <p:ext uri="{BB962C8B-B14F-4D97-AF65-F5344CB8AC3E}">
        <p14:creationId xmlns:p14="http://schemas.microsoft.com/office/powerpoint/2010/main" val="158754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3581400" y="0"/>
            <a:ext cx="4432300" cy="6858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Course Contents</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1A633B13-0492-BC41-BDDA-AC432D0B6FDA}"/>
              </a:ext>
            </a:extLst>
          </p:cNvPr>
          <p:cNvSpPr txBox="1"/>
          <p:nvPr/>
        </p:nvSpPr>
        <p:spPr>
          <a:xfrm>
            <a:off x="279400" y="704850"/>
            <a:ext cx="11734800" cy="566308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UNIT-1:  Number systems Digital logic families and Logic gates: (16 Marks)</a:t>
            </a:r>
          </a:p>
          <a:p>
            <a:r>
              <a:rPr lang="en-US" dirty="0">
                <a:latin typeface="Times New Roman" panose="02020603050405020304" pitchFamily="18" charset="0"/>
                <a:cs typeface="Times New Roman" panose="02020603050405020304" pitchFamily="18" charset="0"/>
              </a:rPr>
              <a:t>1.1 Terms – Bit, Byte, Nibble</a:t>
            </a:r>
          </a:p>
          <a:p>
            <a:r>
              <a:rPr lang="en-US" dirty="0">
                <a:latin typeface="Times New Roman" panose="02020603050405020304" pitchFamily="18" charset="0"/>
                <a:cs typeface="Times New Roman" panose="02020603050405020304" pitchFamily="18" charset="0"/>
              </a:rPr>
              <a:t>1.2 Number system: Decimal, Binary, Octal, Hexadecimal and their conversations from one number systems to another</a:t>
            </a:r>
          </a:p>
          <a:p>
            <a:r>
              <a:rPr lang="en-US" dirty="0">
                <a:latin typeface="Times New Roman" panose="02020603050405020304" pitchFamily="18" charset="0"/>
                <a:cs typeface="Times New Roman" panose="02020603050405020304" pitchFamily="18" charset="0"/>
              </a:rPr>
              <a:t>1.3 Codes – BCD, Gray, ASCII, EBCDIC</a:t>
            </a:r>
          </a:p>
          <a:p>
            <a:r>
              <a:rPr lang="en-US" dirty="0">
                <a:latin typeface="Times New Roman" panose="02020603050405020304" pitchFamily="18" charset="0"/>
                <a:cs typeface="Times New Roman" panose="02020603050405020304" pitchFamily="18" charset="0"/>
              </a:rPr>
              <a:t>1.4 Binary Arithmetic: Addition,  Subtraction, Multiplication, Division, 1’s And 2’s Complement Method.</a:t>
            </a:r>
          </a:p>
          <a:p>
            <a:r>
              <a:rPr lang="en-US" dirty="0">
                <a:latin typeface="Times New Roman" panose="02020603050405020304" pitchFamily="18" charset="0"/>
                <a:cs typeface="Times New Roman" panose="02020603050405020304" pitchFamily="18" charset="0"/>
              </a:rPr>
              <a:t>1.5 Applications of digital circuits, Comparison of TTL, CMOS, ECL, Characteristics of digital ICs.</a:t>
            </a:r>
          </a:p>
          <a:p>
            <a:r>
              <a:rPr lang="en-US" dirty="0">
                <a:latin typeface="Times New Roman" panose="02020603050405020304" pitchFamily="18" charset="0"/>
                <a:cs typeface="Times New Roman" panose="02020603050405020304" pitchFamily="18" charset="0"/>
              </a:rPr>
              <a:t>1.6 Basic gates(AND, OR, NOT), Derived gate(NAND, NOR, EX-OR, EX-NOR), Universal gates.</a:t>
            </a:r>
          </a:p>
          <a:p>
            <a:r>
              <a:rPr lang="en-US" dirty="0">
                <a:latin typeface="Times New Roman" panose="02020603050405020304" pitchFamily="18" charset="0"/>
                <a:cs typeface="Times New Roman" panose="02020603050405020304" pitchFamily="18" charset="0"/>
              </a:rPr>
              <a:t>1.7 Basic logic operations using laws of Boolean algebra. DE Morgan’s Theorems.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Unit -2: Combinational Logic Circuits </a:t>
            </a:r>
            <a:r>
              <a:rPr lang="en-US" b="1" dirty="0">
                <a:latin typeface="Times New Roman" panose="02020603050405020304" pitchFamily="18" charset="0"/>
                <a:cs typeface="Times New Roman" panose="02020603050405020304" pitchFamily="18" charset="0"/>
                <a:sym typeface="Wingdings" pitchFamily="2" charset="2"/>
              </a:rPr>
              <a:t>: (14 mark)</a:t>
            </a:r>
          </a:p>
          <a:p>
            <a:r>
              <a:rPr lang="en-US" dirty="0">
                <a:latin typeface="Times New Roman" panose="02020603050405020304" pitchFamily="18" charset="0"/>
                <a:cs typeface="Times New Roman" panose="02020603050405020304" pitchFamily="18" charset="0"/>
              </a:rPr>
              <a:t>2.1 Standard / canonical forms for Boolean functions, Min terms and Max terms.</a:t>
            </a:r>
          </a:p>
          <a:p>
            <a:r>
              <a:rPr lang="en-US" dirty="0">
                <a:latin typeface="Times New Roman" panose="02020603050405020304" pitchFamily="18" charset="0"/>
                <a:cs typeface="Times New Roman" panose="02020603050405020304" pitchFamily="18" charset="0"/>
              </a:rPr>
              <a:t>2.2 Simplification by logic circuits by way of Sum – of – product (SOP) and Product-of-Sum(POS) approaches.</a:t>
            </a:r>
          </a:p>
          <a:p>
            <a:r>
              <a:rPr lang="en-US" dirty="0">
                <a:latin typeface="Times New Roman" panose="02020603050405020304" pitchFamily="18" charset="0"/>
                <a:cs typeface="Times New Roman" panose="02020603050405020304" pitchFamily="18" charset="0"/>
              </a:rPr>
              <a:t>2.3 Expression simplification by Boolean algebra techniques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K- MAP of 2,3,4 Variables)</a:t>
            </a:r>
          </a:p>
          <a:p>
            <a:r>
              <a:rPr lang="en-US" dirty="0">
                <a:latin typeface="Times New Roman" panose="02020603050405020304" pitchFamily="18" charset="0"/>
                <a:cs typeface="Times New Roman" panose="02020603050405020304" pitchFamily="18" charset="0"/>
              </a:rPr>
              <a:t>2.4   Construction of half adder Half subtractor using K-MAP.</a:t>
            </a:r>
          </a:p>
          <a:p>
            <a:r>
              <a:rPr lang="en-US" dirty="0">
                <a:latin typeface="Times New Roman" panose="02020603050405020304" pitchFamily="18" charset="0"/>
                <a:cs typeface="Times New Roman" panose="02020603050405020304" pitchFamily="18" charset="0"/>
              </a:rPr>
              <a:t>2.5 Necessity, principle and types of multiplexer and demultiplexer.</a:t>
            </a:r>
          </a:p>
          <a:p>
            <a:endParaRPr lang="en-US"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UNIT-3:  Sequential logic circuit: (12 mark)</a:t>
            </a:r>
          </a:p>
          <a:p>
            <a:r>
              <a:rPr lang="en-US" dirty="0">
                <a:latin typeface="Times New Roman" panose="02020603050405020304" pitchFamily="18" charset="0"/>
                <a:cs typeface="Times New Roman" panose="02020603050405020304" pitchFamily="18" charset="0"/>
              </a:rPr>
              <a:t>3.1 Combinational and Sequential logic Circuits. Block diagram of sequential circuit.</a:t>
            </a:r>
          </a:p>
          <a:p>
            <a:r>
              <a:rPr lang="en-US" dirty="0">
                <a:latin typeface="Times New Roman" panose="02020603050405020304" pitchFamily="18" charset="0"/>
                <a:cs typeface="Times New Roman" panose="02020603050405020304" pitchFamily="18" charset="0"/>
              </a:rPr>
              <a:t>3.2 Flip – flops : one bit memory cell symbol applications of flip flops, Types of Triggering flip flops - Edge and level trigger</a:t>
            </a:r>
          </a:p>
          <a:p>
            <a:r>
              <a:rPr lang="en-US" dirty="0">
                <a:latin typeface="Times New Roman" panose="02020603050405020304" pitchFamily="18" charset="0"/>
                <a:cs typeface="Times New Roman" panose="02020603050405020304" pitchFamily="18" charset="0"/>
              </a:rPr>
              <a:t>3.3 Principles of different flip flops :  SR, JK, D &amp; T Flip flops.</a:t>
            </a:r>
          </a:p>
        </p:txBody>
      </p:sp>
    </p:spTree>
    <p:extLst>
      <p:ext uri="{BB962C8B-B14F-4D97-AF65-F5344CB8AC3E}">
        <p14:creationId xmlns:p14="http://schemas.microsoft.com/office/powerpoint/2010/main" val="2485198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7" name="Title 6"/>
          <p:cNvSpPr>
            <a:spLocks noGrp="1"/>
          </p:cNvSpPr>
          <p:nvPr>
            <p:ph type="title"/>
          </p:nvPr>
        </p:nvSpPr>
        <p:spPr>
          <a:xfrm>
            <a:off x="838200" y="365125"/>
            <a:ext cx="10515600" cy="4254500"/>
          </a:xfrm>
        </p:spPr>
        <p:txBody>
          <a:bodyPr>
            <a:normAutofit/>
          </a:bodyPr>
          <a:lstStyle/>
          <a:p>
            <a:pPr algn="ctr"/>
            <a:br>
              <a:rPr lang="en-US" sz="4800" dirty="0"/>
            </a:br>
            <a:br>
              <a:rPr lang="en-US" sz="4800" dirty="0"/>
            </a:br>
            <a:r>
              <a:rPr lang="en-US" sz="4800" dirty="0"/>
              <a:t>Thank You</a:t>
            </a:r>
          </a:p>
        </p:txBody>
      </p:sp>
    </p:spTree>
    <p:extLst>
      <p:ext uri="{BB962C8B-B14F-4D97-AF65-F5344CB8AC3E}">
        <p14:creationId xmlns:p14="http://schemas.microsoft.com/office/powerpoint/2010/main" val="424845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3581400" y="0"/>
            <a:ext cx="4432300" cy="6858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Course Contents</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8" name="TextBox 7">
            <a:extLst>
              <a:ext uri="{FF2B5EF4-FFF2-40B4-BE49-F238E27FC236}">
                <a16:creationId xmlns:a16="http://schemas.microsoft.com/office/drawing/2014/main" id="{1A633B13-0492-BC41-BDDA-AC432D0B6FDA}"/>
              </a:ext>
            </a:extLst>
          </p:cNvPr>
          <p:cNvSpPr txBox="1"/>
          <p:nvPr/>
        </p:nvSpPr>
        <p:spPr>
          <a:xfrm>
            <a:off x="279400" y="704850"/>
            <a:ext cx="11734800" cy="507831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Unit -4: Microprocessor 8086 and Modern Microprocessors: (12 marks)</a:t>
            </a:r>
          </a:p>
          <a:p>
            <a:r>
              <a:rPr lang="en-US" dirty="0">
                <a:latin typeface="Times New Roman" panose="02020603050405020304" pitchFamily="18" charset="0"/>
                <a:cs typeface="Times New Roman" panose="02020603050405020304" pitchFamily="18" charset="0"/>
              </a:rPr>
              <a:t>4.1 Evolution of microprocessor and type, 16-bit Microprocessor-8086.</a:t>
            </a:r>
          </a:p>
          <a:p>
            <a:r>
              <a:rPr lang="en-US" dirty="0">
                <a:latin typeface="Times New Roman" panose="02020603050405020304" pitchFamily="18" charset="0"/>
                <a:cs typeface="Times New Roman" panose="02020603050405020304" pitchFamily="18" charset="0"/>
              </a:rPr>
              <a:t>4.2 Features of 8086, pin diagram and architecture of 8086, Flag register of 8086, Minimum mode and Maximum mode operation. Timing diagram. Concept of memory segmentation and pipelining, physical address generation.</a:t>
            </a:r>
          </a:p>
          <a:p>
            <a:r>
              <a:rPr lang="en-US" dirty="0">
                <a:latin typeface="Times New Roman" panose="02020603050405020304" pitchFamily="18" charset="0"/>
                <a:cs typeface="Times New Roman" panose="02020603050405020304" pitchFamily="18" charset="0"/>
              </a:rPr>
              <a:t>4.3 Overview of Pentium family and processors.</a:t>
            </a:r>
          </a:p>
          <a:p>
            <a:r>
              <a:rPr lang="en-US" dirty="0">
                <a:latin typeface="Times New Roman" panose="02020603050405020304" pitchFamily="18" charset="0"/>
                <a:cs typeface="Times New Roman" panose="02020603050405020304" pitchFamily="18" charset="0"/>
              </a:rPr>
              <a:t>4.4 Characteristics of RISC processor.</a:t>
            </a:r>
          </a:p>
          <a:p>
            <a:r>
              <a:rPr lang="en-US" dirty="0">
                <a:latin typeface="Times New Roman" panose="02020603050405020304" pitchFamily="18" charset="0"/>
                <a:cs typeface="Times New Roman" panose="02020603050405020304" pitchFamily="18" charset="0"/>
              </a:rPr>
              <a:t>4.5 CISC with RISC in terms of Instruction set, Length, Addressing modes.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Unit -5: Assembly Language Programming using 8086 : (16 marks)</a:t>
            </a:r>
          </a:p>
          <a:p>
            <a:r>
              <a:rPr lang="en-US" dirty="0">
                <a:latin typeface="Times New Roman" panose="02020603050405020304" pitchFamily="18" charset="0"/>
                <a:cs typeface="Times New Roman" panose="02020603050405020304" pitchFamily="18" charset="0"/>
              </a:rPr>
              <a:t>5.1 Programming model of 8086 assembly language program.</a:t>
            </a:r>
          </a:p>
          <a:p>
            <a:r>
              <a:rPr lang="en-US" dirty="0">
                <a:latin typeface="Times New Roman" panose="02020603050405020304" pitchFamily="18" charset="0"/>
                <a:cs typeface="Times New Roman" panose="02020603050405020304" pitchFamily="18" charset="0"/>
              </a:rPr>
              <a:t>5.2 Addressing modes of 8086 with examples.</a:t>
            </a:r>
          </a:p>
          <a:p>
            <a:r>
              <a:rPr lang="en-US" dirty="0">
                <a:latin typeface="Times New Roman" panose="02020603050405020304" pitchFamily="18" charset="0"/>
                <a:cs typeface="Times New Roman" panose="02020603050405020304" pitchFamily="18" charset="0"/>
              </a:rPr>
              <a:t>5.3 Group of instruction set- Data transfer, Arithmetic and Logical, Branch and loop, Flag manipulation, Shift and rotate string instructions.</a:t>
            </a:r>
          </a:p>
          <a:p>
            <a:r>
              <a:rPr lang="en-US" dirty="0">
                <a:latin typeface="Times New Roman" panose="02020603050405020304" pitchFamily="18" charset="0"/>
                <a:cs typeface="Times New Roman" panose="02020603050405020304" pitchFamily="18" charset="0"/>
              </a:rPr>
              <a:t>5.4 Assembly language programs for ( 8 bit and 16 bit) Addition, Subtraction, Multiplication, Division, Decision making and looping.</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19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
        <p:nvSpPr>
          <p:cNvPr id="6" name="Title 1">
            <a:extLst>
              <a:ext uri="{FF2B5EF4-FFF2-40B4-BE49-F238E27FC236}">
                <a16:creationId xmlns:a16="http://schemas.microsoft.com/office/drawing/2014/main" id="{908F7403-E811-0B42-B92F-F7AFBE336659}"/>
              </a:ext>
            </a:extLst>
          </p:cNvPr>
          <p:cNvSpPr txBox="1">
            <a:spLocks/>
          </p:cNvSpPr>
          <p:nvPr/>
        </p:nvSpPr>
        <p:spPr>
          <a:xfrm>
            <a:off x="2949261" y="279400"/>
            <a:ext cx="5418883" cy="889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Assessment Scheme</a:t>
            </a:r>
          </a:p>
        </p:txBody>
      </p:sp>
      <p:sp>
        <p:nvSpPr>
          <p:cNvPr id="9" name="Text Box 1811">
            <a:extLst>
              <a:ext uri="{FF2B5EF4-FFF2-40B4-BE49-F238E27FC236}">
                <a16:creationId xmlns:a16="http://schemas.microsoft.com/office/drawing/2014/main" id="{0A7125C3-84E5-C94B-AE5E-D764C774AF50}"/>
              </a:ext>
            </a:extLst>
          </p:cNvPr>
          <p:cNvSpPr txBox="1">
            <a:spLocks noChangeAspect="1" noEditPoints="1" noChangeArrowheads="1" noChangeShapeType="1" noTextEdit="1"/>
          </p:cNvSpPr>
          <p:nvPr/>
        </p:nvSpPr>
        <p:spPr bwMode="auto">
          <a:xfrm>
            <a:off x="3276917" y="3251835"/>
            <a:ext cx="5638165" cy="35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rPr>
              <a:t> </a:t>
            </a:r>
            <a:endParaRPr lang="en-IN" sz="1200">
              <a:effectLst/>
              <a:latin typeface="Times New Roman" panose="02020603050405020304" pitchFamily="18" charset="0"/>
              <a:ea typeface="Times New Roman" panose="02020603050405020304" pitchFamily="18" charset="0"/>
            </a:endParaRPr>
          </a:p>
        </p:txBody>
      </p:sp>
      <p:graphicFrame>
        <p:nvGraphicFramePr>
          <p:cNvPr id="11" name="Table 10">
            <a:extLst>
              <a:ext uri="{FF2B5EF4-FFF2-40B4-BE49-F238E27FC236}">
                <a16:creationId xmlns:a16="http://schemas.microsoft.com/office/drawing/2014/main" id="{2D046529-D326-0F46-9FA3-05C30B380999}"/>
              </a:ext>
            </a:extLst>
          </p:cNvPr>
          <p:cNvGraphicFramePr>
            <a:graphicFrameLocks noGrp="1"/>
          </p:cNvGraphicFramePr>
          <p:nvPr>
            <p:extLst>
              <p:ext uri="{D42A27DB-BD31-4B8C-83A1-F6EECF244321}">
                <p14:modId xmlns:p14="http://schemas.microsoft.com/office/powerpoint/2010/main" val="4262581602"/>
              </p:ext>
            </p:extLst>
          </p:nvPr>
        </p:nvGraphicFramePr>
        <p:xfrm>
          <a:off x="2095499" y="1377689"/>
          <a:ext cx="8001000" cy="271717"/>
        </p:xfrm>
        <a:graphic>
          <a:graphicData uri="http://schemas.openxmlformats.org/drawingml/2006/table">
            <a:tbl>
              <a:tblPr>
                <a:tableStyleId>{5C22544A-7EE6-4342-B048-85BDC9FD1C3A}</a:tableStyleId>
              </a:tblPr>
              <a:tblGrid>
                <a:gridCol w="8001000">
                  <a:extLst>
                    <a:ext uri="{9D8B030D-6E8A-4147-A177-3AD203B41FA5}">
                      <a16:colId xmlns:a16="http://schemas.microsoft.com/office/drawing/2014/main" val="20000"/>
                    </a:ext>
                  </a:extLst>
                </a:gridCol>
              </a:tblGrid>
              <a:tr h="182595">
                <a:tc>
                  <a:txBody>
                    <a:bodyPr/>
                    <a:lstStyle/>
                    <a:p>
                      <a:pPr marL="0" marR="0" algn="ctr">
                        <a:lnSpc>
                          <a:spcPct val="106000"/>
                        </a:lnSpc>
                        <a:spcBef>
                          <a:spcPts val="0"/>
                        </a:spcBef>
                        <a:spcAft>
                          <a:spcPts val="800"/>
                        </a:spcAft>
                      </a:pPr>
                      <a:r>
                        <a:rPr lang="en-IN" sz="1200" dirty="0">
                          <a:effectLst/>
                          <a:latin typeface="Times New Roman" panose="02020603050405020304" pitchFamily="18" charset="0"/>
                          <a:cs typeface="Times New Roman" panose="02020603050405020304" pitchFamily="18" charset="0"/>
                        </a:rPr>
                        <a:t> </a:t>
                      </a:r>
                      <a:r>
                        <a:rPr lang="en-IN" sz="1800" b="1" dirty="0">
                          <a:solidFill>
                            <a:srgbClr val="7030A0"/>
                          </a:solidFill>
                          <a:effectLst/>
                          <a:latin typeface="Times New Roman" panose="02020603050405020304" pitchFamily="18" charset="0"/>
                          <a:cs typeface="Times New Roman" panose="02020603050405020304" pitchFamily="18" charset="0"/>
                        </a:rPr>
                        <a:t>Theory Assessment (TH</a:t>
                      </a:r>
                      <a:r>
                        <a:rPr lang="en-IN" sz="1800" b="1" baseline="0" dirty="0">
                          <a:solidFill>
                            <a:srgbClr val="7030A0"/>
                          </a:solidFill>
                          <a:effectLst/>
                          <a:latin typeface="Times New Roman" panose="02020603050405020304" pitchFamily="18" charset="0"/>
                          <a:cs typeface="Times New Roman" panose="02020603050405020304" pitchFamily="18" charset="0"/>
                        </a:rPr>
                        <a:t> P</a:t>
                      </a:r>
                      <a:r>
                        <a:rPr lang="en-IN" sz="1800" b="1" dirty="0">
                          <a:solidFill>
                            <a:srgbClr val="7030A0"/>
                          </a:solidFill>
                          <a:effectLst/>
                          <a:latin typeface="Times New Roman" panose="02020603050405020304" pitchFamily="18" charset="0"/>
                          <a:cs typeface="Times New Roman" panose="02020603050405020304" pitchFamily="18" charset="0"/>
                        </a:rPr>
                        <a:t>A) (30Marks)</a:t>
                      </a:r>
                      <a:endParaRPr lang="en-US"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4B7971D1-4679-B44C-9413-5B4614091AC0}"/>
              </a:ext>
            </a:extLst>
          </p:cNvPr>
          <p:cNvGraphicFramePr>
            <a:graphicFrameLocks noGrp="1"/>
          </p:cNvGraphicFramePr>
          <p:nvPr>
            <p:extLst>
              <p:ext uri="{D42A27DB-BD31-4B8C-83A1-F6EECF244321}">
                <p14:modId xmlns:p14="http://schemas.microsoft.com/office/powerpoint/2010/main" val="3233571024"/>
              </p:ext>
            </p:extLst>
          </p:nvPr>
        </p:nvGraphicFramePr>
        <p:xfrm>
          <a:off x="2095498" y="1920138"/>
          <a:ext cx="8001001" cy="1469044"/>
        </p:xfrm>
        <a:graphic>
          <a:graphicData uri="http://schemas.openxmlformats.org/drawingml/2006/table">
            <a:tbl>
              <a:tblPr firstRow="1" firstCol="1" bandRow="1">
                <a:tableStyleId>{5C22544A-7EE6-4342-B048-85BDC9FD1C3A}</a:tableStyleId>
              </a:tblPr>
              <a:tblGrid>
                <a:gridCol w="1727200">
                  <a:extLst>
                    <a:ext uri="{9D8B030D-6E8A-4147-A177-3AD203B41FA5}">
                      <a16:colId xmlns:a16="http://schemas.microsoft.com/office/drawing/2014/main" val="20000"/>
                    </a:ext>
                  </a:extLst>
                </a:gridCol>
                <a:gridCol w="1603001">
                  <a:extLst>
                    <a:ext uri="{9D8B030D-6E8A-4147-A177-3AD203B41FA5}">
                      <a16:colId xmlns:a16="http://schemas.microsoft.com/office/drawing/2014/main" val="20001"/>
                    </a:ext>
                  </a:extLst>
                </a:gridCol>
                <a:gridCol w="1613734">
                  <a:extLst>
                    <a:ext uri="{9D8B030D-6E8A-4147-A177-3AD203B41FA5}">
                      <a16:colId xmlns:a16="http://schemas.microsoft.com/office/drawing/2014/main" val="20002"/>
                    </a:ext>
                  </a:extLst>
                </a:gridCol>
                <a:gridCol w="1528533">
                  <a:extLst>
                    <a:ext uri="{9D8B030D-6E8A-4147-A177-3AD203B41FA5}">
                      <a16:colId xmlns:a16="http://schemas.microsoft.com/office/drawing/2014/main" val="1841679139"/>
                    </a:ext>
                  </a:extLst>
                </a:gridCol>
                <a:gridCol w="1528533">
                  <a:extLst>
                    <a:ext uri="{9D8B030D-6E8A-4147-A177-3AD203B41FA5}">
                      <a16:colId xmlns:a16="http://schemas.microsoft.com/office/drawing/2014/main" val="20003"/>
                    </a:ext>
                  </a:extLst>
                </a:gridCol>
              </a:tblGrid>
              <a:tr h="700627">
                <a:tc>
                  <a:txBody>
                    <a:bodyPr/>
                    <a:lstStyle/>
                    <a:p>
                      <a:pPr marL="0" marR="0" algn="ctr">
                        <a:lnSpc>
                          <a:spcPct val="106000"/>
                        </a:lnSpc>
                        <a:spcBef>
                          <a:spcPts val="0"/>
                        </a:spcBef>
                        <a:spcAft>
                          <a:spcPts val="800"/>
                        </a:spcAft>
                      </a:pPr>
                      <a:r>
                        <a:rPr lang="en-IN" sz="2000" baseline="0" dirty="0">
                          <a:effectLst/>
                          <a:latin typeface="Times New Roman" panose="02020603050405020304" pitchFamily="18" charset="0"/>
                          <a:ea typeface="Calibri" panose="020F0502020204030204" pitchFamily="34" charset="0"/>
                          <a:cs typeface="Times New Roman" panose="02020603050405020304" pitchFamily="18" charset="0"/>
                        </a:rPr>
                        <a:t>UT1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IN" sz="2000" dirty="0">
                          <a:effectLst/>
                          <a:latin typeface="Times New Roman" panose="02020603050405020304" pitchFamily="18" charset="0"/>
                          <a:cs typeface="Times New Roman" panose="02020603050405020304" pitchFamily="18" charset="0"/>
                        </a:rPr>
                        <a:t>U</a:t>
                      </a:r>
                      <a:r>
                        <a:rPr lang="en-IN" sz="2000" baseline="0" dirty="0">
                          <a:effectLst/>
                          <a:latin typeface="Times New Roman" panose="02020603050405020304" pitchFamily="18" charset="0"/>
                          <a:cs typeface="Times New Roman" panose="02020603050405020304" pitchFamily="18" charset="0"/>
                        </a:rPr>
                        <a:t>T2</a:t>
                      </a:r>
                      <a:endParaRPr lang="en-IN"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AVG</a:t>
                      </a:r>
                    </a:p>
                    <a:p>
                      <a:pPr marL="0" marR="0" algn="ctr">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(UT1</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and UT2)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Micro Project</a:t>
                      </a:r>
                    </a:p>
                  </a:txBody>
                  <a:tcPr marL="68580" marR="68580" marT="0" marB="0"/>
                </a:tc>
                <a:tc>
                  <a:txBody>
                    <a:bodyPr/>
                    <a:lstStyle/>
                    <a:p>
                      <a:pPr marL="0" marR="0" algn="ctr">
                        <a:lnSpc>
                          <a:spcPct val="106000"/>
                        </a:lnSpc>
                        <a:spcBef>
                          <a:spcPts val="0"/>
                        </a:spcBef>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14194">
                <a:tc>
                  <a:txBody>
                    <a:bodyPr/>
                    <a:lstStyle/>
                    <a:p>
                      <a:pPr marL="0" marR="0" algn="ctr">
                        <a:lnSpc>
                          <a:spcPct val="106000"/>
                        </a:lnSpc>
                        <a:spcBef>
                          <a:spcPts val="0"/>
                        </a:spcBef>
                        <a:spcAft>
                          <a:spcPts val="800"/>
                        </a:spcAft>
                      </a:pPr>
                      <a:r>
                        <a:rPr lang="en-IN" sz="2000" dirty="0">
                          <a:effectLst/>
                          <a:latin typeface="Times New Roman" panose="02020603050405020304" pitchFamily="18" charset="0"/>
                          <a:cs typeface="Times New Roman" panose="02020603050405020304" pitchFamily="18" charset="0"/>
                        </a:rPr>
                        <a:t>20</a:t>
                      </a:r>
                      <a:endParaRPr lang="en-US" sz="1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IN" sz="2000" dirty="0">
                          <a:effectLst/>
                          <a:latin typeface="Times New Roman" panose="02020603050405020304" pitchFamily="18" charset="0"/>
                          <a:cs typeface="Times New Roman" panose="02020603050405020304" pitchFamily="18" charset="0"/>
                        </a:rPr>
                        <a:t>20</a:t>
                      </a:r>
                      <a:endParaRPr lang="en-US" sz="1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IN" sz="2000" dirty="0">
                          <a:effectLst/>
                          <a:latin typeface="Times New Roman" panose="02020603050405020304" pitchFamily="18" charset="0"/>
                          <a:cs typeface="Times New Roman" panose="02020603050405020304" pitchFamily="18" charset="0"/>
                        </a:rPr>
                        <a:t>10</a:t>
                      </a:r>
                      <a:endParaRPr lang="en-US" sz="1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IN" sz="2000" dirty="0">
                          <a:effectLst/>
                          <a:latin typeface="Times New Roman" panose="02020603050405020304" pitchFamily="18" charset="0"/>
                          <a:cs typeface="Times New Roman" panose="02020603050405020304" pitchFamily="18" charset="0"/>
                        </a:rPr>
                        <a:t>30</a:t>
                      </a:r>
                      <a:endParaRPr lang="en-US" sz="1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65AA6EE9-082A-6B48-BFD8-4C4784823CF1}"/>
              </a:ext>
            </a:extLst>
          </p:cNvPr>
          <p:cNvGraphicFramePr>
            <a:graphicFrameLocks noGrp="1"/>
          </p:cNvGraphicFramePr>
          <p:nvPr>
            <p:extLst>
              <p:ext uri="{D42A27DB-BD31-4B8C-83A1-F6EECF244321}">
                <p14:modId xmlns:p14="http://schemas.microsoft.com/office/powerpoint/2010/main" val="2524858257"/>
              </p:ext>
            </p:extLst>
          </p:nvPr>
        </p:nvGraphicFramePr>
        <p:xfrm>
          <a:off x="2095498" y="3638931"/>
          <a:ext cx="8001000" cy="271717"/>
        </p:xfrm>
        <a:graphic>
          <a:graphicData uri="http://schemas.openxmlformats.org/drawingml/2006/table">
            <a:tbl>
              <a:tblPr>
                <a:tableStyleId>{5C22544A-7EE6-4342-B048-85BDC9FD1C3A}</a:tableStyleId>
              </a:tblPr>
              <a:tblGrid>
                <a:gridCol w="8001000">
                  <a:extLst>
                    <a:ext uri="{9D8B030D-6E8A-4147-A177-3AD203B41FA5}">
                      <a16:colId xmlns:a16="http://schemas.microsoft.com/office/drawing/2014/main" val="20000"/>
                    </a:ext>
                  </a:extLst>
                </a:gridCol>
              </a:tblGrid>
              <a:tr h="0">
                <a:tc>
                  <a:txBody>
                    <a:bodyPr/>
                    <a:lstStyle/>
                    <a:p>
                      <a:pPr marL="0" marR="0" algn="ctr">
                        <a:lnSpc>
                          <a:spcPct val="106000"/>
                        </a:lnSpc>
                        <a:spcBef>
                          <a:spcPts val="0"/>
                        </a:spcBef>
                        <a:spcAft>
                          <a:spcPts val="800"/>
                        </a:spcAft>
                      </a:pPr>
                      <a:r>
                        <a:rPr kumimoji="0" lang="en-IN" sz="1800" b="1" kern="1200" dirty="0">
                          <a:solidFill>
                            <a:srgbClr val="7030A0"/>
                          </a:solidFill>
                          <a:effectLst/>
                          <a:latin typeface="Times New Roman" panose="02020603050405020304" pitchFamily="18" charset="0"/>
                          <a:ea typeface="+mn-ea"/>
                          <a:cs typeface="Times New Roman" panose="02020603050405020304" pitchFamily="18" charset="0"/>
                        </a:rPr>
                        <a:t>Laboratory  Assessment (PR</a:t>
                      </a:r>
                      <a:r>
                        <a:rPr kumimoji="0" lang="en-IN" sz="1800" b="1" kern="1200" baseline="0" dirty="0">
                          <a:solidFill>
                            <a:srgbClr val="7030A0"/>
                          </a:solidFill>
                          <a:effectLst/>
                          <a:latin typeface="Times New Roman" panose="02020603050405020304" pitchFamily="18" charset="0"/>
                          <a:ea typeface="+mn-ea"/>
                          <a:cs typeface="Times New Roman" panose="02020603050405020304" pitchFamily="18" charset="0"/>
                        </a:rPr>
                        <a:t> P</a:t>
                      </a:r>
                      <a:r>
                        <a:rPr kumimoji="0" lang="en-IN" sz="1800" b="1" kern="1200" dirty="0">
                          <a:solidFill>
                            <a:srgbClr val="7030A0"/>
                          </a:solidFill>
                          <a:effectLst/>
                          <a:latin typeface="Times New Roman" panose="02020603050405020304" pitchFamily="18" charset="0"/>
                          <a:ea typeface="+mn-ea"/>
                          <a:cs typeface="Times New Roman" panose="02020603050405020304" pitchFamily="18" charset="0"/>
                        </a:rPr>
                        <a:t>A) (50 Marks)</a:t>
                      </a:r>
                      <a:r>
                        <a:rPr lang="en-IN"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0C31628E-E5DF-834A-BA87-A255E5C57D95}"/>
              </a:ext>
            </a:extLst>
          </p:cNvPr>
          <p:cNvGraphicFramePr>
            <a:graphicFrameLocks noGrp="1"/>
          </p:cNvGraphicFramePr>
          <p:nvPr>
            <p:extLst>
              <p:ext uri="{D42A27DB-BD31-4B8C-83A1-F6EECF244321}">
                <p14:modId xmlns:p14="http://schemas.microsoft.com/office/powerpoint/2010/main" val="3901380603"/>
              </p:ext>
            </p:extLst>
          </p:nvPr>
        </p:nvGraphicFramePr>
        <p:xfrm>
          <a:off x="2095497" y="4194956"/>
          <a:ext cx="8010527" cy="1196194"/>
        </p:xfrm>
        <a:graphic>
          <a:graphicData uri="http://schemas.openxmlformats.org/drawingml/2006/table">
            <a:tbl>
              <a:tblPr firstRow="1" firstCol="1" bandRow="1">
                <a:tableStyleId>{5C22544A-7EE6-4342-B048-85BDC9FD1C3A}</a:tableStyleId>
              </a:tblPr>
              <a:tblGrid>
                <a:gridCol w="3071501">
                  <a:extLst>
                    <a:ext uri="{9D8B030D-6E8A-4147-A177-3AD203B41FA5}">
                      <a16:colId xmlns:a16="http://schemas.microsoft.com/office/drawing/2014/main" val="20001"/>
                    </a:ext>
                  </a:extLst>
                </a:gridCol>
                <a:gridCol w="2469513">
                  <a:extLst>
                    <a:ext uri="{9D8B030D-6E8A-4147-A177-3AD203B41FA5}">
                      <a16:colId xmlns:a16="http://schemas.microsoft.com/office/drawing/2014/main" val="20002"/>
                    </a:ext>
                  </a:extLst>
                </a:gridCol>
                <a:gridCol w="2469513">
                  <a:extLst>
                    <a:ext uri="{9D8B030D-6E8A-4147-A177-3AD203B41FA5}">
                      <a16:colId xmlns:a16="http://schemas.microsoft.com/office/drawing/2014/main" val="20003"/>
                    </a:ext>
                  </a:extLst>
                </a:gridCol>
              </a:tblGrid>
              <a:tr h="529570">
                <a:tc>
                  <a:txBody>
                    <a:bodyPr/>
                    <a:lstStyle/>
                    <a:p>
                      <a:pPr marL="0" marR="0" algn="ctr">
                        <a:lnSpc>
                          <a:spcPct val="106000"/>
                        </a:lnSpc>
                        <a:spcBef>
                          <a:spcPts val="0"/>
                        </a:spcBef>
                        <a:spcAft>
                          <a:spcPts val="800"/>
                        </a:spcAft>
                      </a:pPr>
                      <a:r>
                        <a:rPr lang="en-IN" sz="1800" b="1" kern="1200" dirty="0">
                          <a:solidFill>
                            <a:schemeClr val="lt1"/>
                          </a:solidFill>
                          <a:effectLst/>
                          <a:latin typeface="Times New Roman" panose="02020603050405020304" pitchFamily="18" charset="0"/>
                          <a:ea typeface="+mn-ea"/>
                          <a:cs typeface="Times New Roman" panose="02020603050405020304" pitchFamily="18" charset="0"/>
                        </a:rPr>
                        <a:t>Term Work</a:t>
                      </a:r>
                      <a:endParaRPr lang="en-US" sz="18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ctr" rtl="0" eaLnBrk="1" latinLnBrk="0" hangingPunct="1">
                        <a:lnSpc>
                          <a:spcPct val="106000"/>
                        </a:lnSpc>
                        <a:spcBef>
                          <a:spcPts val="0"/>
                        </a:spcBef>
                        <a:spcAft>
                          <a:spcPts val="800"/>
                        </a:spcAft>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End Term Exam</a:t>
                      </a:r>
                    </a:p>
                  </a:txBody>
                  <a:tcPr marL="68580" marR="68580" marT="0" marB="0"/>
                </a:tc>
                <a:tc>
                  <a:txBody>
                    <a:bodyPr/>
                    <a:lstStyle/>
                    <a:p>
                      <a:pPr marL="0" marR="0" algn="ctr" rtl="0" eaLnBrk="1" latinLnBrk="0" hangingPunct="1">
                        <a:lnSpc>
                          <a:spcPct val="106000"/>
                        </a:lnSpc>
                        <a:spcBef>
                          <a:spcPts val="0"/>
                        </a:spcBef>
                        <a:spcAft>
                          <a:spcPts val="800"/>
                        </a:spcAft>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Total</a:t>
                      </a:r>
                    </a:p>
                  </a:txBody>
                  <a:tcPr marL="68580" marR="68580" marT="0" marB="0"/>
                </a:tc>
                <a:extLst>
                  <a:ext uri="{0D108BD9-81ED-4DB2-BD59-A6C34878D82A}">
                    <a16:rowId xmlns:a16="http://schemas.microsoft.com/office/drawing/2014/main" val="10000"/>
                  </a:ext>
                </a:extLst>
              </a:tr>
              <a:tr h="666624">
                <a:tc>
                  <a:txBody>
                    <a:bodyPr/>
                    <a:lstStyle/>
                    <a:p>
                      <a:pPr marL="0" marR="0" algn="ctr">
                        <a:lnSpc>
                          <a:spcPct val="106000"/>
                        </a:lnSpc>
                        <a:spcBef>
                          <a:spcPts val="0"/>
                        </a:spcBef>
                        <a:spcAft>
                          <a:spcPts val="800"/>
                        </a:spcAft>
                      </a:pPr>
                      <a:r>
                        <a:rPr lang="en-US" sz="1800" dirty="0">
                          <a:effectLst/>
                          <a:latin typeface="Times New Roman" panose="02020603050405020304" pitchFamily="18" charset="0"/>
                          <a:cs typeface="Times New Roman" panose="02020603050405020304" pitchFamily="18" charset="0"/>
                        </a:rPr>
                        <a:t>25</a:t>
                      </a:r>
                      <a:endParaRPr lang="en-US" sz="1600" dirty="0">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tc>
                <a:tc>
                  <a:txBody>
                    <a:bodyPr/>
                    <a:lstStyle/>
                    <a:p>
                      <a:pPr marL="0" marR="0" algn="ctr">
                        <a:lnSpc>
                          <a:spcPct val="106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tc>
                <a:extLst>
                  <a:ext uri="{0D108BD9-81ED-4DB2-BD59-A6C34878D82A}">
                    <a16:rowId xmlns:a16="http://schemas.microsoft.com/office/drawing/2014/main" val="10001"/>
                  </a:ext>
                </a:extLst>
              </a:tr>
            </a:tbl>
          </a:graphicData>
        </a:graphic>
      </p:graphicFrame>
      <p:cxnSp>
        <p:nvCxnSpPr>
          <p:cNvPr id="15" name="Straight Connector 14">
            <a:extLst>
              <a:ext uri="{FF2B5EF4-FFF2-40B4-BE49-F238E27FC236}">
                <a16:creationId xmlns:a16="http://schemas.microsoft.com/office/drawing/2014/main" id="{B5F64D5B-A6B6-DC4D-BA13-F236D9ED3D01}"/>
              </a:ext>
            </a:extLst>
          </p:cNvPr>
          <p:cNvCxnSpPr/>
          <p:nvPr/>
        </p:nvCxnSpPr>
        <p:spPr>
          <a:xfrm>
            <a:off x="1311320" y="1168400"/>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286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787400" y="1600200"/>
            <a:ext cx="10515600" cy="2781299"/>
          </a:xfrm>
        </p:spPr>
        <p:txBody>
          <a:bodyPr>
            <a:normAutofit fontScale="90000"/>
          </a:bodyPr>
          <a:lstStyle/>
          <a:p>
            <a:pPr algn="ctr"/>
            <a:r>
              <a:rPr lang="en-US" sz="6000" b="1" dirty="0">
                <a:latin typeface="Times New Roman" panose="02020603050405020304" pitchFamily="18" charset="0"/>
                <a:cs typeface="Times New Roman" panose="02020603050405020304" pitchFamily="18" charset="0"/>
              </a:rPr>
              <a:t>UNIT- I</a:t>
            </a:r>
            <a:br>
              <a:rPr lang="en-US" sz="6000"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Number Systems, Digital Logic Families And Logic Gates: (16 Marks)</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42484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787400" y="904876"/>
            <a:ext cx="10515600" cy="4997160"/>
          </a:xfrm>
        </p:spPr>
        <p:txBody>
          <a:bodyPr>
            <a:normAutofit/>
          </a:bodyPr>
          <a:lstStyle/>
          <a:p>
            <a:r>
              <a:rPr lang="en-US" sz="2800" b="1" dirty="0">
                <a:latin typeface="Times New Roman" panose="02020603050405020304" pitchFamily="18" charset="0"/>
                <a:cs typeface="Times New Roman" panose="02020603050405020304" pitchFamily="18" charset="0"/>
              </a:rPr>
              <a:t>UNIT-1:  Number systems Digital logic families and Logic gates: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(16 Marks)</a:t>
            </a:r>
            <a:br>
              <a:rPr lang="en-US" sz="28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1.1 Terms – Bit, Byte, Nibble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1.2 Number system: Decimal, Binary, Octal, Hexadecimal and their conversations from one number systems to another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1.3 Codes – BCD, Gray, ASCII, EBCDIC</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1.4 Binary Arithmetic: Addition,  Subtraction, Multiplication, Division, 1’s And 2’s Complement Method.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1.5 Applications of digital circuits, Comparison of TTL, CMOS, ECL, Characteristics of digital ICs.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1.6 Basic gates(AND, OR, NOT), Derived gate(NAND, NOR, EX-OR, EX-NOR), Universal gates.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1.7 Basic logic operations using laws of Boolean algebra. DE Morgan’s Theorems.</a:t>
            </a:r>
            <a:endParaRPr lang="en-US" sz="54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4248452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5723</Words>
  <Application>Microsoft Office PowerPoint</Application>
  <PresentationFormat>Widescreen</PresentationFormat>
  <Paragraphs>976</Paragraphs>
  <Slides>50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Symbol</vt:lpstr>
      <vt:lpstr>Times New Roman</vt:lpstr>
      <vt:lpstr>Wingdings</vt:lpstr>
      <vt:lpstr>Office Theme</vt:lpstr>
      <vt:lpstr>DIGITAL TECHNIQUES &amp; MICROPROCESSOR (DTM -22323)</vt:lpstr>
      <vt:lpstr>Course Contents</vt:lpstr>
      <vt:lpstr> </vt:lpstr>
      <vt:lpstr>Course Outcomes</vt:lpstr>
      <vt:lpstr>Course Contents</vt:lpstr>
      <vt:lpstr>Course Contents</vt:lpstr>
      <vt:lpstr>PowerPoint Presentation</vt:lpstr>
      <vt:lpstr>UNIT- I Number Systems, Digital Logic Families And Logic Gates: (16 Marks)   </vt:lpstr>
      <vt:lpstr>UNIT-1:  Number systems Digital logic families and Logic gates:  (16 Marks) 1.1 Terms – Bit, Byte, Nibble 1.2 Number system: Decimal, Binary, Octal, Hexadecimal and their conversations from one number systems to another 1.3 Codes – BCD, Gray, ASCII, EBCDIC 1.4 Binary Arithmetic: Addition,  Subtraction, Multiplication, Division, 1’s And 2’s Complement Method. 1.5 Applications of digital circuits, Comparison of TTL, CMOS, ECL, Characteristics of digital ICs. 1.6 Basic gates(AND, OR, NOT), Derived gate(NAND, NOR, EX-OR, EX-NOR), Universal gates. 1.7 Basic logic operations using laws of Boolean algebra. DE Morgan’s Theorems.</vt:lpstr>
      <vt:lpstr>1.1 Terms Bit, Byte, Nibble</vt:lpstr>
      <vt:lpstr>1.2 Number System </vt:lpstr>
      <vt:lpstr>Binary Number System</vt:lpstr>
      <vt:lpstr>Computer memory is measured in terms of how many bits it can store. Here is a chart for memory capacity conversion. • 1 byte (B) = 8 bits • 1 Kilobytes (KB) = 1024 bytes • 1 Megabyte (MB) = 1024 KB • 1 Gigabyte (GB) = 1024 MB • 1 Terabyte (TB) = 1024 GB • 1 Exabyte (EB) = 1024 PB • 1 Zettabyte = 1024 EB • 1 Yottabyte (YB) = 1024 ZB</vt:lpstr>
      <vt:lpstr> Octal Number System  </vt:lpstr>
      <vt:lpstr>Hexadecimal Number System</vt:lpstr>
      <vt:lpstr>Number System Relationship</vt:lpstr>
      <vt:lpstr>Number System Conversion</vt:lpstr>
      <vt:lpstr>Decimal to Octal</vt:lpstr>
      <vt:lpstr> Decimal to Hexadecimal  </vt:lpstr>
      <vt:lpstr>Binary to Octal and Vice Versa</vt:lpstr>
      <vt:lpstr>  Binary to Hexadecimal </vt:lpstr>
      <vt:lpstr>  Binary Number System </vt:lpstr>
      <vt:lpstr>   1.3 Binary Codes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Structure</dc:title>
  <dc:creator>Lokesh Nehete</dc:creator>
  <cp:lastModifiedBy>Y Gaikwad</cp:lastModifiedBy>
  <cp:revision>104</cp:revision>
  <dcterms:created xsi:type="dcterms:W3CDTF">2020-06-30T11:44:32Z</dcterms:created>
  <dcterms:modified xsi:type="dcterms:W3CDTF">2020-10-11T13:23:06Z</dcterms:modified>
</cp:coreProperties>
</file>